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15"/>
  </p:notesMasterIdLst>
  <p:sldIdLst>
    <p:sldId id="256" r:id="rId5"/>
    <p:sldId id="257" r:id="rId6"/>
    <p:sldId id="258" r:id="rId7"/>
    <p:sldId id="305" r:id="rId8"/>
    <p:sldId id="304" r:id="rId9"/>
    <p:sldId id="306" r:id="rId10"/>
    <p:sldId id="307" r:id="rId11"/>
    <p:sldId id="308" r:id="rId12"/>
    <p:sldId id="279" r:id="rId13"/>
    <p:sldId id="271" r:id="rId14"/>
  </p:sldIdLst>
  <p:sldSz cx="9144000" cy="5143500" type="screen16x9"/>
  <p:notesSz cx="6858000" cy="9144000"/>
  <p:embeddedFontLst>
    <p:embeddedFont>
      <p:font typeface="Poppins" panose="020B0604020202020204" charset="0"/>
      <p:regular r:id="rId16"/>
      <p:bold r:id="rId17"/>
      <p:italic r:id="rId18"/>
      <p:boldItalic r:id="rId19"/>
    </p:embeddedFont>
    <p:embeddedFont>
      <p:font typeface="Poppins Black" panose="020B0604020202020204" charset="0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F4C29735-E105-4E71-A6F5-E824FB0EA8B7}">
          <p14:sldIdLst>
            <p14:sldId id="256"/>
            <p14:sldId id="257"/>
            <p14:sldId id="258"/>
            <p14:sldId id="305"/>
            <p14:sldId id="304"/>
            <p14:sldId id="306"/>
            <p14:sldId id="307"/>
            <p14:sldId id="308"/>
            <p14:sldId id="27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C5A"/>
    <a:srgbClr val="F8FEC2"/>
    <a:srgbClr val="C7F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D9AC6-3880-7646-838F-7A264DA1C625}" v="209" dt="2024-06-25T07:33:36.120"/>
    <p1510:client id="{D041BB1E-5FD5-48E0-99DA-F69563D596B5}" v="243" dt="2024-06-25T07:31:12.713"/>
  </p1510:revLst>
</p1510:revInfo>
</file>

<file path=ppt/tableStyles.xml><?xml version="1.0" encoding="utf-8"?>
<a:tblStyleLst xmlns:a="http://schemas.openxmlformats.org/drawingml/2006/main" def="{67865FE2-920D-4375-BDAC-007F1D70302E}">
  <a:tblStyle styleId="{67865FE2-920D-4375-BDAC-007F1D703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CORENTIN" userId="3f477a94-dd66-4f61-8213-38cc17d5a7b1" providerId="ADAL" clId="{1CDD9AC6-3880-7646-838F-7A264DA1C625}"/>
    <pc:docChg chg="undo custSel modSld">
      <pc:chgData name="MATHIEU CORENTIN" userId="3f477a94-dd66-4f61-8213-38cc17d5a7b1" providerId="ADAL" clId="{1CDD9AC6-3880-7646-838F-7A264DA1C625}" dt="2024-06-25T07:33:36.120" v="208" actId="1076"/>
      <pc:docMkLst>
        <pc:docMk/>
      </pc:docMkLst>
      <pc:sldChg chg="addSp delSp modSp mod">
        <pc:chgData name="MATHIEU CORENTIN" userId="3f477a94-dd66-4f61-8213-38cc17d5a7b1" providerId="ADAL" clId="{1CDD9AC6-3880-7646-838F-7A264DA1C625}" dt="2024-06-25T07:33:36.120" v="208" actId="1076"/>
        <pc:sldMkLst>
          <pc:docMk/>
          <pc:sldMk cId="0" sldId="256"/>
        </pc:sldMkLst>
        <pc:grpChg chg="del">
          <ac:chgData name="MATHIEU CORENTIN" userId="3f477a94-dd66-4f61-8213-38cc17d5a7b1" providerId="ADAL" clId="{1CDD9AC6-3880-7646-838F-7A264DA1C625}" dt="2024-06-25T06:55:28.335" v="0" actId="478"/>
          <ac:grpSpMkLst>
            <pc:docMk/>
            <pc:sldMk cId="0" sldId="256"/>
            <ac:grpSpMk id="168" creationId="{00000000-0000-0000-0000-000000000000}"/>
          </ac:grpSpMkLst>
        </pc:grpChg>
        <pc:picChg chg="add mod">
          <ac:chgData name="MATHIEU CORENTIN" userId="3f477a94-dd66-4f61-8213-38cc17d5a7b1" providerId="ADAL" clId="{1CDD9AC6-3880-7646-838F-7A264DA1C625}" dt="2024-06-25T06:56:48.589" v="6" actId="1076"/>
          <ac:picMkLst>
            <pc:docMk/>
            <pc:sldMk cId="0" sldId="256"/>
            <ac:picMk id="3" creationId="{19BE8904-B88A-D560-AD96-8D301FEB97D2}"/>
          </ac:picMkLst>
        </pc:picChg>
        <pc:picChg chg="add mod">
          <ac:chgData name="MATHIEU CORENTIN" userId="3f477a94-dd66-4f61-8213-38cc17d5a7b1" providerId="ADAL" clId="{1CDD9AC6-3880-7646-838F-7A264DA1C625}" dt="2024-06-25T07:33:36.120" v="208" actId="1076"/>
          <ac:picMkLst>
            <pc:docMk/>
            <pc:sldMk cId="0" sldId="256"/>
            <ac:picMk id="4" creationId="{93F08E95-AF8C-E9BB-3FBD-6C409EA9B242}"/>
          </ac:picMkLst>
        </pc:picChg>
        <pc:picChg chg="add del mod">
          <ac:chgData name="MATHIEU CORENTIN" userId="3f477a94-dd66-4f61-8213-38cc17d5a7b1" providerId="ADAL" clId="{1CDD9AC6-3880-7646-838F-7A264DA1C625}" dt="2024-06-25T07:19:06.261" v="113" actId="478"/>
          <ac:picMkLst>
            <pc:docMk/>
            <pc:sldMk cId="0" sldId="256"/>
            <ac:picMk id="6" creationId="{6205D090-7DD0-2CFD-B630-8CDCDF9B3E55}"/>
          </ac:picMkLst>
        </pc:picChg>
        <pc:picChg chg="add mod">
          <ac:chgData name="MATHIEU CORENTIN" userId="3f477a94-dd66-4f61-8213-38cc17d5a7b1" providerId="ADAL" clId="{1CDD9AC6-3880-7646-838F-7A264DA1C625}" dt="2024-06-25T07:20:04.747" v="121" actId="1076"/>
          <ac:picMkLst>
            <pc:docMk/>
            <pc:sldMk cId="0" sldId="256"/>
            <ac:picMk id="8" creationId="{219A4B8F-73AE-ECDD-6FAF-2DF5B867C31B}"/>
          </ac:picMkLst>
        </pc:picChg>
        <pc:picChg chg="add del mod">
          <ac:chgData name="MATHIEU CORENTIN" userId="3f477a94-dd66-4f61-8213-38cc17d5a7b1" providerId="ADAL" clId="{1CDD9AC6-3880-7646-838F-7A264DA1C625}" dt="2024-06-25T07:20:19.199" v="129" actId="478"/>
          <ac:picMkLst>
            <pc:docMk/>
            <pc:sldMk cId="0" sldId="256"/>
            <ac:picMk id="10" creationId="{8402CA9F-49FD-E311-6732-A8242E59EC9C}"/>
          </ac:picMkLst>
        </pc:picChg>
        <pc:picChg chg="add mod">
          <ac:chgData name="MATHIEU CORENTIN" userId="3f477a94-dd66-4f61-8213-38cc17d5a7b1" providerId="ADAL" clId="{1CDD9AC6-3880-7646-838F-7A264DA1C625}" dt="2024-06-25T07:27:48.672" v="169" actId="1076"/>
          <ac:picMkLst>
            <pc:docMk/>
            <pc:sldMk cId="0" sldId="256"/>
            <ac:picMk id="12" creationId="{C7B6168F-C58A-6E8D-51A0-AE3AD1A3EECA}"/>
          </ac:picMkLst>
        </pc:picChg>
      </pc:sldChg>
      <pc:sldChg chg="addSp delSp modSp mod">
        <pc:chgData name="MATHIEU CORENTIN" userId="3f477a94-dd66-4f61-8213-38cc17d5a7b1" providerId="ADAL" clId="{1CDD9AC6-3880-7646-838F-7A264DA1C625}" dt="2024-06-25T07:28:15.569" v="182" actId="1036"/>
        <pc:sldMkLst>
          <pc:docMk/>
          <pc:sldMk cId="0" sldId="257"/>
        </pc:sldMkLst>
        <pc:grpChg chg="del">
          <ac:chgData name="MATHIEU CORENTIN" userId="3f477a94-dd66-4f61-8213-38cc17d5a7b1" providerId="ADAL" clId="{1CDD9AC6-3880-7646-838F-7A264DA1C625}" dt="2024-06-25T06:58:43.555" v="9" actId="478"/>
          <ac:grpSpMkLst>
            <pc:docMk/>
            <pc:sldMk cId="0" sldId="257"/>
            <ac:grpSpMk id="20" creationId="{9BCD24C9-C3DA-834D-0EA7-C0CA77C603BE}"/>
          </ac:grpSpMkLst>
        </pc:grpChg>
        <pc:picChg chg="add del mod">
          <ac:chgData name="MATHIEU CORENTIN" userId="3f477a94-dd66-4f61-8213-38cc17d5a7b1" providerId="ADAL" clId="{1CDD9AC6-3880-7646-838F-7A264DA1C625}" dt="2024-06-25T07:20:10.573" v="125" actId="478"/>
          <ac:picMkLst>
            <pc:docMk/>
            <pc:sldMk cId="0" sldId="257"/>
            <ac:picMk id="21" creationId="{DCB03030-87C7-3C2C-B95B-4A38F9F128DB}"/>
          </ac:picMkLst>
        </pc:picChg>
        <pc:picChg chg="add mod">
          <ac:chgData name="MATHIEU CORENTIN" userId="3f477a94-dd66-4f61-8213-38cc17d5a7b1" providerId="ADAL" clId="{1CDD9AC6-3880-7646-838F-7A264DA1C625}" dt="2024-06-25T07:20:34.335" v="133" actId="1076"/>
          <ac:picMkLst>
            <pc:docMk/>
            <pc:sldMk cId="0" sldId="257"/>
            <ac:picMk id="22" creationId="{79255A98-7A69-FFED-37E6-48ACAFCAC9D6}"/>
          </ac:picMkLst>
        </pc:picChg>
        <pc:picChg chg="add del mod">
          <ac:chgData name="MATHIEU CORENTIN" userId="3f477a94-dd66-4f61-8213-38cc17d5a7b1" providerId="ADAL" clId="{1CDD9AC6-3880-7646-838F-7A264DA1C625}" dt="2024-06-25T06:58:36.086" v="8" actId="478"/>
          <ac:picMkLst>
            <pc:docMk/>
            <pc:sldMk cId="0" sldId="257"/>
            <ac:picMk id="22" creationId="{F5559FFD-FCE2-D9DA-A0AD-05317BBAE513}"/>
          </ac:picMkLst>
        </pc:picChg>
        <pc:picChg chg="add mod">
          <ac:chgData name="MATHIEU CORENTIN" userId="3f477a94-dd66-4f61-8213-38cc17d5a7b1" providerId="ADAL" clId="{1CDD9AC6-3880-7646-838F-7A264DA1C625}" dt="2024-06-25T07:28:15.569" v="182" actId="1036"/>
          <ac:picMkLst>
            <pc:docMk/>
            <pc:sldMk cId="0" sldId="257"/>
            <ac:picMk id="23" creationId="{118A6127-3FD9-FB66-4A47-27D851A51617}"/>
          </ac:picMkLst>
        </pc:picChg>
        <pc:picChg chg="add mod">
          <ac:chgData name="MATHIEU CORENTIN" userId="3f477a94-dd66-4f61-8213-38cc17d5a7b1" providerId="ADAL" clId="{1CDD9AC6-3880-7646-838F-7A264DA1C625}" dt="2024-06-25T06:58:50.680" v="13" actId="1076"/>
          <ac:picMkLst>
            <pc:docMk/>
            <pc:sldMk cId="0" sldId="257"/>
            <ac:picMk id="24" creationId="{D0E2DE2B-3B03-D229-814E-20F96EA50630}"/>
          </ac:picMkLst>
        </pc:picChg>
      </pc:sldChg>
      <pc:sldChg chg="addSp delSp modSp mod">
        <pc:chgData name="MATHIEU CORENTIN" userId="3f477a94-dd66-4f61-8213-38cc17d5a7b1" providerId="ADAL" clId="{1CDD9AC6-3880-7646-838F-7A264DA1C625}" dt="2024-06-25T07:28:32.073" v="186" actId="1076"/>
        <pc:sldMkLst>
          <pc:docMk/>
          <pc:sldMk cId="0" sldId="258"/>
        </pc:sldMkLst>
        <pc:spChg chg="mod">
          <ac:chgData name="MATHIEU CORENTIN" userId="3f477a94-dd66-4f61-8213-38cc17d5a7b1" providerId="ADAL" clId="{1CDD9AC6-3880-7646-838F-7A264DA1C625}" dt="2024-06-25T07:15:59.814" v="80" actId="114"/>
          <ac:spMkLst>
            <pc:docMk/>
            <pc:sldMk cId="0" sldId="258"/>
            <ac:spMk id="8" creationId="{6A913C57-11FB-EF79-22C9-ED2E92DE65FA}"/>
          </ac:spMkLst>
        </pc:spChg>
        <pc:spChg chg="mod">
          <ac:chgData name="MATHIEU CORENTIN" userId="3f477a94-dd66-4f61-8213-38cc17d5a7b1" providerId="ADAL" clId="{1CDD9AC6-3880-7646-838F-7A264DA1C625}" dt="2024-06-25T07:15:59.814" v="80" actId="114"/>
          <ac:spMkLst>
            <pc:docMk/>
            <pc:sldMk cId="0" sldId="258"/>
            <ac:spMk id="377" creationId="{5CF07178-916E-5744-DA3D-38DCF09FF427}"/>
          </ac:spMkLst>
        </pc:spChg>
        <pc:spChg chg="mod">
          <ac:chgData name="MATHIEU CORENTIN" userId="3f477a94-dd66-4f61-8213-38cc17d5a7b1" providerId="ADAL" clId="{1CDD9AC6-3880-7646-838F-7A264DA1C625}" dt="2024-06-25T07:15:59.814" v="80" actId="114"/>
          <ac:spMkLst>
            <pc:docMk/>
            <pc:sldMk cId="0" sldId="258"/>
            <ac:spMk id="378" creationId="{83804AEA-8654-7975-3CA1-04165779F297}"/>
          </ac:spMkLst>
        </pc:spChg>
        <pc:spChg chg="mod">
          <ac:chgData name="MATHIEU CORENTIN" userId="3f477a94-dd66-4f61-8213-38cc17d5a7b1" providerId="ADAL" clId="{1CDD9AC6-3880-7646-838F-7A264DA1C625}" dt="2024-06-25T07:15:59.814" v="80" actId="114"/>
          <ac:spMkLst>
            <pc:docMk/>
            <pc:sldMk cId="0" sldId="258"/>
            <ac:spMk id="382" creationId="{BF07E4F1-FAD9-8983-5207-708E0F6B54A0}"/>
          </ac:spMkLst>
        </pc:spChg>
        <pc:spChg chg="mod">
          <ac:chgData name="MATHIEU CORENTIN" userId="3f477a94-dd66-4f61-8213-38cc17d5a7b1" providerId="ADAL" clId="{1CDD9AC6-3880-7646-838F-7A264DA1C625}" dt="2024-06-25T07:15:59.814" v="80" actId="114"/>
          <ac:spMkLst>
            <pc:docMk/>
            <pc:sldMk cId="0" sldId="258"/>
            <ac:spMk id="396" creationId="{9213076D-C976-35D7-F355-5CEA64738BAE}"/>
          </ac:spMkLst>
        </pc:spChg>
        <pc:spChg chg="mod">
          <ac:chgData name="MATHIEU CORENTIN" userId="3f477a94-dd66-4f61-8213-38cc17d5a7b1" providerId="ADAL" clId="{1CDD9AC6-3880-7646-838F-7A264DA1C625}" dt="2024-06-25T07:15:59.814" v="80" actId="114"/>
          <ac:spMkLst>
            <pc:docMk/>
            <pc:sldMk cId="0" sldId="258"/>
            <ac:spMk id="397" creationId="{0F2D6951-7E17-4565-2196-495926C276F9}"/>
          </ac:spMkLst>
        </pc:spChg>
        <pc:spChg chg="mod">
          <ac:chgData name="MATHIEU CORENTIN" userId="3f477a94-dd66-4f61-8213-38cc17d5a7b1" providerId="ADAL" clId="{1CDD9AC6-3880-7646-838F-7A264DA1C625}" dt="2024-06-25T07:15:59.814" v="80" actId="114"/>
          <ac:spMkLst>
            <pc:docMk/>
            <pc:sldMk cId="0" sldId="258"/>
            <ac:spMk id="398" creationId="{E323EA7D-4503-79B2-9537-754C6AC4935E}"/>
          </ac:spMkLst>
        </pc:spChg>
        <pc:spChg chg="mod">
          <ac:chgData name="MATHIEU CORENTIN" userId="3f477a94-dd66-4f61-8213-38cc17d5a7b1" providerId="ADAL" clId="{1CDD9AC6-3880-7646-838F-7A264DA1C625}" dt="2024-06-25T07:15:59.814" v="80" actId="114"/>
          <ac:spMkLst>
            <pc:docMk/>
            <pc:sldMk cId="0" sldId="258"/>
            <ac:spMk id="412" creationId="{8E16B2E1-A8E4-DB69-2DC8-32EDCE330651}"/>
          </ac:spMkLst>
        </pc:spChg>
        <pc:spChg chg="mod">
          <ac:chgData name="MATHIEU CORENTIN" userId="3f477a94-dd66-4f61-8213-38cc17d5a7b1" providerId="ADAL" clId="{1CDD9AC6-3880-7646-838F-7A264DA1C625}" dt="2024-06-25T07:15:59.814" v="80" actId="114"/>
          <ac:spMkLst>
            <pc:docMk/>
            <pc:sldMk cId="0" sldId="258"/>
            <ac:spMk id="413" creationId="{41354F38-B33B-11E7-AA14-CDB02ACD323B}"/>
          </ac:spMkLst>
        </pc:spChg>
        <pc:spChg chg="mod">
          <ac:chgData name="MATHIEU CORENTIN" userId="3f477a94-dd66-4f61-8213-38cc17d5a7b1" providerId="ADAL" clId="{1CDD9AC6-3880-7646-838F-7A264DA1C625}" dt="2024-06-25T07:15:59.814" v="80" actId="114"/>
          <ac:spMkLst>
            <pc:docMk/>
            <pc:sldMk cId="0" sldId="258"/>
            <ac:spMk id="414" creationId="{890C5272-215B-A02A-124A-8BA8ED49722C}"/>
          </ac:spMkLst>
        </pc:spChg>
        <pc:grpChg chg="mod">
          <ac:chgData name="MATHIEU CORENTIN" userId="3f477a94-dd66-4f61-8213-38cc17d5a7b1" providerId="ADAL" clId="{1CDD9AC6-3880-7646-838F-7A264DA1C625}" dt="2024-06-25T07:13:20.006" v="72" actId="1076"/>
          <ac:grpSpMkLst>
            <pc:docMk/>
            <pc:sldMk cId="0" sldId="258"/>
            <ac:grpSpMk id="51" creationId="{F24AD65F-F627-7D33-B320-527AFA33986C}"/>
          </ac:grpSpMkLst>
        </pc:grpChg>
        <pc:grpChg chg="mod">
          <ac:chgData name="MATHIEU CORENTIN" userId="3f477a94-dd66-4f61-8213-38cc17d5a7b1" providerId="ADAL" clId="{1CDD9AC6-3880-7646-838F-7A264DA1C625}" dt="2024-06-25T07:13:20.006" v="72" actId="1076"/>
          <ac:grpSpMkLst>
            <pc:docMk/>
            <pc:sldMk cId="0" sldId="258"/>
            <ac:grpSpMk id="256" creationId="{9D997DFC-291B-0227-9857-D8CC7C88A4FB}"/>
          </ac:grpSpMkLst>
        </pc:grpChg>
        <pc:grpChg chg="mod">
          <ac:chgData name="MATHIEU CORENTIN" userId="3f477a94-dd66-4f61-8213-38cc17d5a7b1" providerId="ADAL" clId="{1CDD9AC6-3880-7646-838F-7A264DA1C625}" dt="2024-06-25T07:13:20.006" v="72" actId="1076"/>
          <ac:grpSpMkLst>
            <pc:docMk/>
            <pc:sldMk cId="0" sldId="258"/>
            <ac:grpSpMk id="266" creationId="{03315CDA-0C03-BA93-CE08-749ACCBA96A5}"/>
          </ac:grpSpMkLst>
        </pc:grpChg>
        <pc:grpChg chg="mod">
          <ac:chgData name="MATHIEU CORENTIN" userId="3f477a94-dd66-4f61-8213-38cc17d5a7b1" providerId="ADAL" clId="{1CDD9AC6-3880-7646-838F-7A264DA1C625}" dt="2024-06-25T07:13:20.006" v="72" actId="1076"/>
          <ac:grpSpMkLst>
            <pc:docMk/>
            <pc:sldMk cId="0" sldId="258"/>
            <ac:grpSpMk id="284" creationId="{0A1CB950-BCAD-086B-82FB-464F6362F489}"/>
          </ac:grpSpMkLst>
        </pc:grpChg>
        <pc:grpChg chg="mod">
          <ac:chgData name="MATHIEU CORENTIN" userId="3f477a94-dd66-4f61-8213-38cc17d5a7b1" providerId="ADAL" clId="{1CDD9AC6-3880-7646-838F-7A264DA1C625}" dt="2024-06-25T07:14:29.278" v="77" actId="1076"/>
          <ac:grpSpMkLst>
            <pc:docMk/>
            <pc:sldMk cId="0" sldId="258"/>
            <ac:grpSpMk id="302" creationId="{07155F3D-5384-710B-2083-89781E87E5D9}"/>
          </ac:grpSpMkLst>
        </pc:grpChg>
        <pc:grpChg chg="del">
          <ac:chgData name="MATHIEU CORENTIN" userId="3f477a94-dd66-4f61-8213-38cc17d5a7b1" providerId="ADAL" clId="{1CDD9AC6-3880-7646-838F-7A264DA1C625}" dt="2024-06-25T07:03:02.255" v="29" actId="478"/>
          <ac:grpSpMkLst>
            <pc:docMk/>
            <pc:sldMk cId="0" sldId="258"/>
            <ac:grpSpMk id="331" creationId="{65FD7E2B-2D97-3A4F-D374-A6F0FDA95B87}"/>
          </ac:grpSpMkLst>
        </pc:grpChg>
        <pc:grpChg chg="mod">
          <ac:chgData name="MATHIEU CORENTIN" userId="3f477a94-dd66-4f61-8213-38cc17d5a7b1" providerId="ADAL" clId="{1CDD9AC6-3880-7646-838F-7A264DA1C625}" dt="2024-06-25T07:13:27.403" v="73" actId="1076"/>
          <ac:grpSpMkLst>
            <pc:docMk/>
            <pc:sldMk cId="0" sldId="258"/>
            <ac:grpSpMk id="383" creationId="{38293339-B9F1-60BF-1BF5-E05CF385BCC7}"/>
          </ac:grpSpMkLst>
        </pc:grpChg>
        <pc:picChg chg="add mod">
          <ac:chgData name="MATHIEU CORENTIN" userId="3f477a94-dd66-4f61-8213-38cc17d5a7b1" providerId="ADAL" clId="{1CDD9AC6-3880-7646-838F-7A264DA1C625}" dt="2024-06-25T07:20:37.438" v="134"/>
          <ac:picMkLst>
            <pc:docMk/>
            <pc:sldMk cId="0" sldId="258"/>
            <ac:picMk id="4" creationId="{4D227B5B-C483-3F79-E802-606437AB4399}"/>
          </ac:picMkLst>
        </pc:picChg>
        <pc:picChg chg="add del mod">
          <ac:chgData name="MATHIEU CORENTIN" userId="3f477a94-dd66-4f61-8213-38cc17d5a7b1" providerId="ADAL" clId="{1CDD9AC6-3880-7646-838F-7A264DA1C625}" dt="2024-06-25T07:02:52.145" v="25" actId="478"/>
          <ac:picMkLst>
            <pc:docMk/>
            <pc:sldMk cId="0" sldId="258"/>
            <ac:picMk id="4" creationId="{EDCD22F1-D93C-B047-A098-C7867476EA59}"/>
          </ac:picMkLst>
        </pc:picChg>
        <pc:picChg chg="add mod">
          <ac:chgData name="MATHIEU CORENTIN" userId="3f477a94-dd66-4f61-8213-38cc17d5a7b1" providerId="ADAL" clId="{1CDD9AC6-3880-7646-838F-7A264DA1C625}" dt="2024-06-25T07:14:29.278" v="77" actId="1076"/>
          <ac:picMkLst>
            <pc:docMk/>
            <pc:sldMk cId="0" sldId="258"/>
            <ac:picMk id="6" creationId="{6CF538A1-9220-723C-1A02-D1A6291EE1DC}"/>
          </ac:picMkLst>
        </pc:picChg>
        <pc:picChg chg="add mod">
          <ac:chgData name="MATHIEU CORENTIN" userId="3f477a94-dd66-4f61-8213-38cc17d5a7b1" providerId="ADAL" clId="{1CDD9AC6-3880-7646-838F-7A264DA1C625}" dt="2024-06-25T07:28:32.073" v="186" actId="1076"/>
          <ac:picMkLst>
            <pc:docMk/>
            <pc:sldMk cId="0" sldId="258"/>
            <ac:picMk id="7" creationId="{30DD4A74-7219-2A19-0CE2-C328568B2FDE}"/>
          </ac:picMkLst>
        </pc:picChg>
        <pc:picChg chg="mod">
          <ac:chgData name="MATHIEU CORENTIN" userId="3f477a94-dd66-4f61-8213-38cc17d5a7b1" providerId="ADAL" clId="{1CDD9AC6-3880-7646-838F-7A264DA1C625}" dt="2024-06-25T07:14:29.278" v="77" actId="1076"/>
          <ac:picMkLst>
            <pc:docMk/>
            <pc:sldMk cId="0" sldId="258"/>
            <ac:picMk id="402" creationId="{8EEBCE75-4D2D-61B7-1DB3-39D7AF6600F8}"/>
          </ac:picMkLst>
        </pc:picChg>
        <pc:picChg chg="mod">
          <ac:chgData name="MATHIEU CORENTIN" userId="3f477a94-dd66-4f61-8213-38cc17d5a7b1" providerId="ADAL" clId="{1CDD9AC6-3880-7646-838F-7A264DA1C625}" dt="2024-06-25T07:13:20.006" v="72" actId="1076"/>
          <ac:picMkLst>
            <pc:docMk/>
            <pc:sldMk cId="0" sldId="258"/>
            <ac:picMk id="404" creationId="{DDE4C978-7AFE-A592-BD85-736C4C2D112D}"/>
          </ac:picMkLst>
        </pc:picChg>
        <pc:picChg chg="mod">
          <ac:chgData name="MATHIEU CORENTIN" userId="3f477a94-dd66-4f61-8213-38cc17d5a7b1" providerId="ADAL" clId="{1CDD9AC6-3880-7646-838F-7A264DA1C625}" dt="2024-06-25T07:13:20.006" v="72" actId="1076"/>
          <ac:picMkLst>
            <pc:docMk/>
            <pc:sldMk cId="0" sldId="258"/>
            <ac:picMk id="406" creationId="{42262AC2-5923-B9BA-77B9-553423CBA1A4}"/>
          </ac:picMkLst>
        </pc:picChg>
        <pc:cxnChg chg="mod">
          <ac:chgData name="MATHIEU CORENTIN" userId="3f477a94-dd66-4f61-8213-38cc17d5a7b1" providerId="ADAL" clId="{1CDD9AC6-3880-7646-838F-7A264DA1C625}" dt="2024-06-25T07:14:29.278" v="77" actId="1076"/>
          <ac:cxnSpMkLst>
            <pc:docMk/>
            <pc:sldMk cId="0" sldId="258"/>
            <ac:cxnSpMk id="3" creationId="{A009771C-71C4-F690-F0EF-7C97B26A9863}"/>
          </ac:cxnSpMkLst>
        </pc:cxnChg>
        <pc:cxnChg chg="mod">
          <ac:chgData name="MATHIEU CORENTIN" userId="3f477a94-dd66-4f61-8213-38cc17d5a7b1" providerId="ADAL" clId="{1CDD9AC6-3880-7646-838F-7A264DA1C625}" dt="2024-06-25T07:13:20.006" v="72" actId="1076"/>
          <ac:cxnSpMkLst>
            <pc:docMk/>
            <pc:sldMk cId="0" sldId="258"/>
            <ac:cxnSpMk id="372" creationId="{0C0B6723-1121-85BC-F58D-CEF50BE96CDB}"/>
          </ac:cxnSpMkLst>
        </pc:cxnChg>
        <pc:cxnChg chg="mod">
          <ac:chgData name="MATHIEU CORENTIN" userId="3f477a94-dd66-4f61-8213-38cc17d5a7b1" providerId="ADAL" clId="{1CDD9AC6-3880-7646-838F-7A264DA1C625}" dt="2024-06-25T07:13:20.006" v="72" actId="1076"/>
          <ac:cxnSpMkLst>
            <pc:docMk/>
            <pc:sldMk cId="0" sldId="258"/>
            <ac:cxnSpMk id="373" creationId="{B3B446E2-7F5C-0C3D-BAC5-4E2ABEA696DF}"/>
          </ac:cxnSpMkLst>
        </pc:cxnChg>
        <pc:cxnChg chg="mod">
          <ac:chgData name="MATHIEU CORENTIN" userId="3f477a94-dd66-4f61-8213-38cc17d5a7b1" providerId="ADAL" clId="{1CDD9AC6-3880-7646-838F-7A264DA1C625}" dt="2024-06-25T07:13:20.006" v="72" actId="1076"/>
          <ac:cxnSpMkLst>
            <pc:docMk/>
            <pc:sldMk cId="0" sldId="258"/>
            <ac:cxnSpMk id="374" creationId="{4CB025C9-716E-FF94-525C-EDC31EF1F18B}"/>
          </ac:cxnSpMkLst>
        </pc:cxnChg>
        <pc:cxnChg chg="mod">
          <ac:chgData name="MATHIEU CORENTIN" userId="3f477a94-dd66-4f61-8213-38cc17d5a7b1" providerId="ADAL" clId="{1CDD9AC6-3880-7646-838F-7A264DA1C625}" dt="2024-06-25T07:13:20.006" v="72" actId="1076"/>
          <ac:cxnSpMkLst>
            <pc:docMk/>
            <pc:sldMk cId="0" sldId="258"/>
            <ac:cxnSpMk id="376" creationId="{9AE3F620-9778-D4FE-BCE1-E351965A10D7}"/>
          </ac:cxnSpMkLst>
        </pc:cxnChg>
        <pc:cxnChg chg="mod">
          <ac:chgData name="MATHIEU CORENTIN" userId="3f477a94-dd66-4f61-8213-38cc17d5a7b1" providerId="ADAL" clId="{1CDD9AC6-3880-7646-838F-7A264DA1C625}" dt="2024-06-25T07:13:20.006" v="72" actId="1076"/>
          <ac:cxnSpMkLst>
            <pc:docMk/>
            <pc:sldMk cId="0" sldId="258"/>
            <ac:cxnSpMk id="380" creationId="{7004E6E4-E958-8C95-FDAC-C7DA1C69F3B6}"/>
          </ac:cxnSpMkLst>
        </pc:cxnChg>
        <pc:cxnChg chg="mod">
          <ac:chgData name="MATHIEU CORENTIN" userId="3f477a94-dd66-4f61-8213-38cc17d5a7b1" providerId="ADAL" clId="{1CDD9AC6-3880-7646-838F-7A264DA1C625}" dt="2024-06-25T07:14:29.278" v="77" actId="1076"/>
          <ac:cxnSpMkLst>
            <pc:docMk/>
            <pc:sldMk cId="0" sldId="258"/>
            <ac:cxnSpMk id="381" creationId="{D4B510EE-B2B4-2A35-0E20-5A43B9400C30}"/>
          </ac:cxnSpMkLst>
        </pc:cxnChg>
        <pc:cxnChg chg="mod">
          <ac:chgData name="MATHIEU CORENTIN" userId="3f477a94-dd66-4f61-8213-38cc17d5a7b1" providerId="ADAL" clId="{1CDD9AC6-3880-7646-838F-7A264DA1C625}" dt="2024-06-25T07:14:29.278" v="77" actId="1076"/>
          <ac:cxnSpMkLst>
            <pc:docMk/>
            <pc:sldMk cId="0" sldId="258"/>
            <ac:cxnSpMk id="408" creationId="{2A125EE3-088A-8F99-421A-BB5FA2332A24}"/>
          </ac:cxnSpMkLst>
        </pc:cxnChg>
      </pc:sldChg>
      <pc:sldChg chg="addSp modSp mod">
        <pc:chgData name="MATHIEU CORENTIN" userId="3f477a94-dd66-4f61-8213-38cc17d5a7b1" providerId="ADAL" clId="{1CDD9AC6-3880-7646-838F-7A264DA1C625}" dt="2024-06-25T07:32:15.254" v="207" actId="1076"/>
        <pc:sldMkLst>
          <pc:docMk/>
          <pc:sldMk cId="0" sldId="279"/>
        </pc:sldMkLst>
        <pc:spChg chg="mod">
          <ac:chgData name="MATHIEU CORENTIN" userId="3f477a94-dd66-4f61-8213-38cc17d5a7b1" providerId="ADAL" clId="{1CDD9AC6-3880-7646-838F-7A264DA1C625}" dt="2024-06-25T07:30:10.715" v="201" actId="1076"/>
          <ac:spMkLst>
            <pc:docMk/>
            <pc:sldMk cId="0" sldId="279"/>
            <ac:spMk id="1090" creationId="{00000000-0000-0000-0000-000000000000}"/>
          </ac:spMkLst>
        </pc:spChg>
        <pc:picChg chg="add mod">
          <ac:chgData name="MATHIEU CORENTIN" userId="3f477a94-dd66-4f61-8213-38cc17d5a7b1" providerId="ADAL" clId="{1CDD9AC6-3880-7646-838F-7A264DA1C625}" dt="2024-06-25T07:21:23.521" v="149" actId="688"/>
          <ac:picMkLst>
            <pc:docMk/>
            <pc:sldMk cId="0" sldId="279"/>
            <ac:picMk id="2" creationId="{2B0241B7-9EB8-0E77-7AE0-ADD1DE8CC69C}"/>
          </ac:picMkLst>
        </pc:picChg>
        <pc:picChg chg="add mod">
          <ac:chgData name="MATHIEU CORENTIN" userId="3f477a94-dd66-4f61-8213-38cc17d5a7b1" providerId="ADAL" clId="{1CDD9AC6-3880-7646-838F-7A264DA1C625}" dt="2024-06-25T07:32:15.254" v="207" actId="1076"/>
          <ac:picMkLst>
            <pc:docMk/>
            <pc:sldMk cId="0" sldId="279"/>
            <ac:picMk id="4" creationId="{EF695E37-4C0A-B1FB-5AC2-C969E4B46270}"/>
          </ac:picMkLst>
        </pc:picChg>
        <pc:picChg chg="add mod">
          <ac:chgData name="MATHIEU CORENTIN" userId="3f477a94-dd66-4f61-8213-38cc17d5a7b1" providerId="ADAL" clId="{1CDD9AC6-3880-7646-838F-7A264DA1C625}" dt="2024-06-25T07:30:20.462" v="204" actId="1076"/>
          <ac:picMkLst>
            <pc:docMk/>
            <pc:sldMk cId="0" sldId="279"/>
            <ac:picMk id="6" creationId="{9FC90AD7-B93E-F65B-50F6-C915C12579DB}"/>
          </ac:picMkLst>
        </pc:picChg>
      </pc:sldChg>
      <pc:sldChg chg="addSp delSp modSp mod">
        <pc:chgData name="MATHIEU CORENTIN" userId="3f477a94-dd66-4f61-8213-38cc17d5a7b1" providerId="ADAL" clId="{1CDD9AC6-3880-7646-838F-7A264DA1C625}" dt="2024-06-25T07:28:40.012" v="188"/>
        <pc:sldMkLst>
          <pc:docMk/>
          <pc:sldMk cId="2663439255" sldId="304"/>
        </pc:sldMkLst>
        <pc:spChg chg="mod">
          <ac:chgData name="MATHIEU CORENTIN" userId="3f477a94-dd66-4f61-8213-38cc17d5a7b1" providerId="ADAL" clId="{1CDD9AC6-3880-7646-838F-7A264DA1C625}" dt="2024-06-25T07:16:27.946" v="82" actId="114"/>
          <ac:spMkLst>
            <pc:docMk/>
            <pc:sldMk cId="2663439255" sldId="304"/>
            <ac:spMk id="442" creationId="{C510E747-0F49-65FB-8DED-4BA823A58037}"/>
          </ac:spMkLst>
        </pc:spChg>
        <pc:spChg chg="mod">
          <ac:chgData name="MATHIEU CORENTIN" userId="3f477a94-dd66-4f61-8213-38cc17d5a7b1" providerId="ADAL" clId="{1CDD9AC6-3880-7646-838F-7A264DA1C625}" dt="2024-06-25T07:16:27.946" v="82" actId="114"/>
          <ac:spMkLst>
            <pc:docMk/>
            <pc:sldMk cId="2663439255" sldId="304"/>
            <ac:spMk id="443" creationId="{CDAECBC5-0713-B198-FEC3-B62E4F3E07A6}"/>
          </ac:spMkLst>
        </pc:spChg>
        <pc:spChg chg="mod">
          <ac:chgData name="MATHIEU CORENTIN" userId="3f477a94-dd66-4f61-8213-38cc17d5a7b1" providerId="ADAL" clId="{1CDD9AC6-3880-7646-838F-7A264DA1C625}" dt="2024-06-25T07:16:47.628" v="87" actId="1076"/>
          <ac:spMkLst>
            <pc:docMk/>
            <pc:sldMk cId="2663439255" sldId="304"/>
            <ac:spMk id="446" creationId="{5B935D03-DB52-2C29-BE95-CD304F763659}"/>
          </ac:spMkLst>
        </pc:spChg>
        <pc:spChg chg="mod">
          <ac:chgData name="MATHIEU CORENTIN" userId="3f477a94-dd66-4f61-8213-38cc17d5a7b1" providerId="ADAL" clId="{1CDD9AC6-3880-7646-838F-7A264DA1C625}" dt="2024-06-25T07:16:27.946" v="82" actId="114"/>
          <ac:spMkLst>
            <pc:docMk/>
            <pc:sldMk cId="2663439255" sldId="304"/>
            <ac:spMk id="460" creationId="{57BD8592-4614-268D-DE39-B39239B353CF}"/>
          </ac:spMkLst>
        </pc:spChg>
        <pc:spChg chg="mod">
          <ac:chgData name="MATHIEU CORENTIN" userId="3f477a94-dd66-4f61-8213-38cc17d5a7b1" providerId="ADAL" clId="{1CDD9AC6-3880-7646-838F-7A264DA1C625}" dt="2024-06-25T07:16:27.946" v="82" actId="114"/>
          <ac:spMkLst>
            <pc:docMk/>
            <pc:sldMk cId="2663439255" sldId="304"/>
            <ac:spMk id="461" creationId="{6C5EEF5B-6009-2CC8-A674-EFFD1FA8880D}"/>
          </ac:spMkLst>
        </pc:spChg>
        <pc:spChg chg="mod">
          <ac:chgData name="MATHIEU CORENTIN" userId="3f477a94-dd66-4f61-8213-38cc17d5a7b1" providerId="ADAL" clId="{1CDD9AC6-3880-7646-838F-7A264DA1C625}" dt="2024-06-25T07:16:38.828" v="85" actId="1076"/>
          <ac:spMkLst>
            <pc:docMk/>
            <pc:sldMk cId="2663439255" sldId="304"/>
            <ac:spMk id="462" creationId="{2D26A965-1459-960B-D359-E38D82502459}"/>
          </ac:spMkLst>
        </pc:spChg>
        <pc:spChg chg="mod">
          <ac:chgData name="MATHIEU CORENTIN" userId="3f477a94-dd66-4f61-8213-38cc17d5a7b1" providerId="ADAL" clId="{1CDD9AC6-3880-7646-838F-7A264DA1C625}" dt="2024-06-25T07:16:27.946" v="82" actId="114"/>
          <ac:spMkLst>
            <pc:docMk/>
            <pc:sldMk cId="2663439255" sldId="304"/>
            <ac:spMk id="467" creationId="{D54ABABA-9576-8451-E0AE-64DF4650BA83}"/>
          </ac:spMkLst>
        </pc:spChg>
        <pc:spChg chg="mod">
          <ac:chgData name="MATHIEU CORENTIN" userId="3f477a94-dd66-4f61-8213-38cc17d5a7b1" providerId="ADAL" clId="{1CDD9AC6-3880-7646-838F-7A264DA1C625}" dt="2024-06-25T07:16:27.946" v="82" actId="114"/>
          <ac:spMkLst>
            <pc:docMk/>
            <pc:sldMk cId="2663439255" sldId="304"/>
            <ac:spMk id="468" creationId="{256F9BD7-5C66-A0FB-75E0-F184ACED6D9D}"/>
          </ac:spMkLst>
        </pc:spChg>
        <pc:spChg chg="mod">
          <ac:chgData name="MATHIEU CORENTIN" userId="3f477a94-dd66-4f61-8213-38cc17d5a7b1" providerId="ADAL" clId="{1CDD9AC6-3880-7646-838F-7A264DA1C625}" dt="2024-06-25T07:16:44.751" v="86" actId="1076"/>
          <ac:spMkLst>
            <pc:docMk/>
            <pc:sldMk cId="2663439255" sldId="304"/>
            <ac:spMk id="469" creationId="{61B25A9F-B0B1-C008-C60F-AFD330E6CB12}"/>
          </ac:spMkLst>
        </pc:spChg>
        <pc:spChg chg="mod">
          <ac:chgData name="MATHIEU CORENTIN" userId="3f477a94-dd66-4f61-8213-38cc17d5a7b1" providerId="ADAL" clId="{1CDD9AC6-3880-7646-838F-7A264DA1C625}" dt="2024-06-25T07:16:27.946" v="82" actId="114"/>
          <ac:spMkLst>
            <pc:docMk/>
            <pc:sldMk cId="2663439255" sldId="304"/>
            <ac:spMk id="471" creationId="{A790E1CD-2F26-3CD2-5C49-EFADBB6A0231}"/>
          </ac:spMkLst>
        </pc:spChg>
        <pc:grpChg chg="del">
          <ac:chgData name="MATHIEU CORENTIN" userId="3f477a94-dd66-4f61-8213-38cc17d5a7b1" providerId="ADAL" clId="{1CDD9AC6-3880-7646-838F-7A264DA1C625}" dt="2024-06-25T07:03:36.518" v="40" actId="478"/>
          <ac:grpSpMkLst>
            <pc:docMk/>
            <pc:sldMk cId="2663439255" sldId="304"/>
            <ac:grpSpMk id="248" creationId="{B3D3D2CB-A815-D15D-CEED-E19081FB67E1}"/>
          </ac:grpSpMkLst>
        </pc:grpChg>
        <pc:picChg chg="add mod">
          <ac:chgData name="MATHIEU CORENTIN" userId="3f477a94-dd66-4f61-8213-38cc17d5a7b1" providerId="ADAL" clId="{1CDD9AC6-3880-7646-838F-7A264DA1C625}" dt="2024-06-25T07:03:37.386" v="41"/>
          <ac:picMkLst>
            <pc:docMk/>
            <pc:sldMk cId="2663439255" sldId="304"/>
            <ac:picMk id="3" creationId="{E6ACFE4B-C0C6-16FB-5F3B-D91ACBA2405D}"/>
          </ac:picMkLst>
        </pc:picChg>
        <pc:picChg chg="add mod">
          <ac:chgData name="MATHIEU CORENTIN" userId="3f477a94-dd66-4f61-8213-38cc17d5a7b1" providerId="ADAL" clId="{1CDD9AC6-3880-7646-838F-7A264DA1C625}" dt="2024-06-25T07:20:40.774" v="136"/>
          <ac:picMkLst>
            <pc:docMk/>
            <pc:sldMk cId="2663439255" sldId="304"/>
            <ac:picMk id="4" creationId="{DC3BE96E-3E58-4E82-CBE0-CD2D3D0E630A}"/>
          </ac:picMkLst>
        </pc:picChg>
        <pc:picChg chg="add mod">
          <ac:chgData name="MATHIEU CORENTIN" userId="3f477a94-dd66-4f61-8213-38cc17d5a7b1" providerId="ADAL" clId="{1CDD9AC6-3880-7646-838F-7A264DA1C625}" dt="2024-06-25T07:28:40.012" v="188"/>
          <ac:picMkLst>
            <pc:docMk/>
            <pc:sldMk cId="2663439255" sldId="304"/>
            <ac:picMk id="51" creationId="{9448582F-6CE4-01F6-4C2E-6990C065154D}"/>
          </ac:picMkLst>
        </pc:picChg>
      </pc:sldChg>
      <pc:sldChg chg="addSp delSp modSp mod">
        <pc:chgData name="MATHIEU CORENTIN" userId="3f477a94-dd66-4f61-8213-38cc17d5a7b1" providerId="ADAL" clId="{1CDD9AC6-3880-7646-838F-7A264DA1C625}" dt="2024-06-25T07:28:38.450" v="187"/>
        <pc:sldMkLst>
          <pc:docMk/>
          <pc:sldMk cId="3311443362" sldId="305"/>
        </pc:sldMkLst>
        <pc:spChg chg="mod">
          <ac:chgData name="MATHIEU CORENTIN" userId="3f477a94-dd66-4f61-8213-38cc17d5a7b1" providerId="ADAL" clId="{1CDD9AC6-3880-7646-838F-7A264DA1C625}" dt="2024-06-25T07:16:15.955" v="81" actId="114"/>
          <ac:spMkLst>
            <pc:docMk/>
            <pc:sldMk cId="3311443362" sldId="305"/>
            <ac:spMk id="441" creationId="{D72B9554-7FD3-47E0-620F-F1A31641B09A}"/>
          </ac:spMkLst>
        </pc:spChg>
        <pc:spChg chg="mod">
          <ac:chgData name="MATHIEU CORENTIN" userId="3f477a94-dd66-4f61-8213-38cc17d5a7b1" providerId="ADAL" clId="{1CDD9AC6-3880-7646-838F-7A264DA1C625}" dt="2024-06-25T07:16:15.955" v="81" actId="114"/>
          <ac:spMkLst>
            <pc:docMk/>
            <pc:sldMk cId="3311443362" sldId="305"/>
            <ac:spMk id="442" creationId="{09BF69A5-D284-816F-CA1E-46DF8B59A487}"/>
          </ac:spMkLst>
        </pc:spChg>
        <pc:spChg chg="mod">
          <ac:chgData name="MATHIEU CORENTIN" userId="3f477a94-dd66-4f61-8213-38cc17d5a7b1" providerId="ADAL" clId="{1CDD9AC6-3880-7646-838F-7A264DA1C625}" dt="2024-06-25T07:16:15.955" v="81" actId="114"/>
          <ac:spMkLst>
            <pc:docMk/>
            <pc:sldMk cId="3311443362" sldId="305"/>
            <ac:spMk id="445" creationId="{46442B40-D7ED-DDFF-1D1C-3B89561231D1}"/>
          </ac:spMkLst>
        </pc:spChg>
        <pc:spChg chg="mod">
          <ac:chgData name="MATHIEU CORENTIN" userId="3f477a94-dd66-4f61-8213-38cc17d5a7b1" providerId="ADAL" clId="{1CDD9AC6-3880-7646-838F-7A264DA1C625}" dt="2024-06-25T07:16:15.955" v="81" actId="114"/>
          <ac:spMkLst>
            <pc:docMk/>
            <pc:sldMk cId="3311443362" sldId="305"/>
            <ac:spMk id="459" creationId="{F16ED618-536F-E982-3D97-D8AE952B8435}"/>
          </ac:spMkLst>
        </pc:spChg>
        <pc:spChg chg="mod">
          <ac:chgData name="MATHIEU CORENTIN" userId="3f477a94-dd66-4f61-8213-38cc17d5a7b1" providerId="ADAL" clId="{1CDD9AC6-3880-7646-838F-7A264DA1C625}" dt="2024-06-25T07:16:15.955" v="81" actId="114"/>
          <ac:spMkLst>
            <pc:docMk/>
            <pc:sldMk cId="3311443362" sldId="305"/>
            <ac:spMk id="460" creationId="{2A8F78BF-5B08-38A7-5C21-4E4C2959103A}"/>
          </ac:spMkLst>
        </pc:spChg>
        <pc:spChg chg="mod">
          <ac:chgData name="MATHIEU CORENTIN" userId="3f477a94-dd66-4f61-8213-38cc17d5a7b1" providerId="ADAL" clId="{1CDD9AC6-3880-7646-838F-7A264DA1C625}" dt="2024-06-25T07:16:15.955" v="81" actId="114"/>
          <ac:spMkLst>
            <pc:docMk/>
            <pc:sldMk cId="3311443362" sldId="305"/>
            <ac:spMk id="461" creationId="{0D2BD1AA-0A5C-EC66-B728-F609D3434D9C}"/>
          </ac:spMkLst>
        </pc:spChg>
        <pc:spChg chg="mod">
          <ac:chgData name="MATHIEU CORENTIN" userId="3f477a94-dd66-4f61-8213-38cc17d5a7b1" providerId="ADAL" clId="{1CDD9AC6-3880-7646-838F-7A264DA1C625}" dt="2024-06-25T07:16:15.955" v="81" actId="114"/>
          <ac:spMkLst>
            <pc:docMk/>
            <pc:sldMk cId="3311443362" sldId="305"/>
            <ac:spMk id="466" creationId="{DF167900-B7C8-3C58-8A67-3D2943DCEB57}"/>
          </ac:spMkLst>
        </pc:spChg>
        <pc:spChg chg="mod">
          <ac:chgData name="MATHIEU CORENTIN" userId="3f477a94-dd66-4f61-8213-38cc17d5a7b1" providerId="ADAL" clId="{1CDD9AC6-3880-7646-838F-7A264DA1C625}" dt="2024-06-25T07:16:15.955" v="81" actId="114"/>
          <ac:spMkLst>
            <pc:docMk/>
            <pc:sldMk cId="3311443362" sldId="305"/>
            <ac:spMk id="467" creationId="{1ED5187A-C49F-231A-A360-4780DC69482F}"/>
          </ac:spMkLst>
        </pc:spChg>
        <pc:spChg chg="mod">
          <ac:chgData name="MATHIEU CORENTIN" userId="3f477a94-dd66-4f61-8213-38cc17d5a7b1" providerId="ADAL" clId="{1CDD9AC6-3880-7646-838F-7A264DA1C625}" dt="2024-06-25T07:16:15.955" v="81" actId="114"/>
          <ac:spMkLst>
            <pc:docMk/>
            <pc:sldMk cId="3311443362" sldId="305"/>
            <ac:spMk id="468" creationId="{EB25911F-E9A7-B72B-0467-6B0A3F2A951E}"/>
          </ac:spMkLst>
        </pc:spChg>
        <pc:spChg chg="mod">
          <ac:chgData name="MATHIEU CORENTIN" userId="3f477a94-dd66-4f61-8213-38cc17d5a7b1" providerId="ADAL" clId="{1CDD9AC6-3880-7646-838F-7A264DA1C625}" dt="2024-06-25T07:16:15.955" v="81" actId="114"/>
          <ac:spMkLst>
            <pc:docMk/>
            <pc:sldMk cId="3311443362" sldId="305"/>
            <ac:spMk id="470" creationId="{A493E8C6-C8FF-FBCB-FB3B-92166B24A79C}"/>
          </ac:spMkLst>
        </pc:spChg>
        <pc:grpChg chg="del">
          <ac:chgData name="MATHIEU CORENTIN" userId="3f477a94-dd66-4f61-8213-38cc17d5a7b1" providerId="ADAL" clId="{1CDD9AC6-3880-7646-838F-7A264DA1C625}" dt="2024-06-25T07:03:32.265" v="38" actId="478"/>
          <ac:grpSpMkLst>
            <pc:docMk/>
            <pc:sldMk cId="3311443362" sldId="305"/>
            <ac:grpSpMk id="247" creationId="{A14DCCAE-FB6D-A55B-DFB1-4903DA2D2654}"/>
          </ac:grpSpMkLst>
        </pc:grpChg>
        <pc:picChg chg="add mod">
          <ac:chgData name="MATHIEU CORENTIN" userId="3f477a94-dd66-4f61-8213-38cc17d5a7b1" providerId="ADAL" clId="{1CDD9AC6-3880-7646-838F-7A264DA1C625}" dt="2024-06-25T07:03:33.396" v="39"/>
          <ac:picMkLst>
            <pc:docMk/>
            <pc:sldMk cId="3311443362" sldId="305"/>
            <ac:picMk id="3" creationId="{D59C6114-B91D-C51F-1CC6-D1A22D9070FC}"/>
          </ac:picMkLst>
        </pc:picChg>
        <pc:picChg chg="add mod">
          <ac:chgData name="MATHIEU CORENTIN" userId="3f477a94-dd66-4f61-8213-38cc17d5a7b1" providerId="ADAL" clId="{1CDD9AC6-3880-7646-838F-7A264DA1C625}" dt="2024-06-25T07:20:39.072" v="135"/>
          <ac:picMkLst>
            <pc:docMk/>
            <pc:sldMk cId="3311443362" sldId="305"/>
            <ac:picMk id="51" creationId="{23478897-F5C8-81D6-7467-5A113D76A242}"/>
          </ac:picMkLst>
        </pc:picChg>
        <pc:picChg chg="add mod">
          <ac:chgData name="MATHIEU CORENTIN" userId="3f477a94-dd66-4f61-8213-38cc17d5a7b1" providerId="ADAL" clId="{1CDD9AC6-3880-7646-838F-7A264DA1C625}" dt="2024-06-25T07:28:38.450" v="187"/>
          <ac:picMkLst>
            <pc:docMk/>
            <pc:sldMk cId="3311443362" sldId="305"/>
            <ac:picMk id="56" creationId="{BA6AF4EA-5C5C-A4EC-680F-E546099D64F0}"/>
          </ac:picMkLst>
        </pc:picChg>
      </pc:sldChg>
      <pc:sldChg chg="addSp delSp modSp mod">
        <pc:chgData name="MATHIEU CORENTIN" userId="3f477a94-dd66-4f61-8213-38cc17d5a7b1" providerId="ADAL" clId="{1CDD9AC6-3880-7646-838F-7A264DA1C625}" dt="2024-06-25T07:31:53.236" v="206" actId="1076"/>
        <pc:sldMkLst>
          <pc:docMk/>
          <pc:sldMk cId="343251539" sldId="306"/>
        </pc:sldMkLst>
        <pc:spChg chg="mod">
          <ac:chgData name="MATHIEU CORENTIN" userId="3f477a94-dd66-4f61-8213-38cc17d5a7b1" providerId="ADAL" clId="{1CDD9AC6-3880-7646-838F-7A264DA1C625}" dt="2024-06-25T07:17:04.456" v="88" actId="114"/>
          <ac:spMkLst>
            <pc:docMk/>
            <pc:sldMk cId="343251539" sldId="306"/>
            <ac:spMk id="445" creationId="{7B43F19F-D5AE-CC8B-A00B-05FD7A59479A}"/>
          </ac:spMkLst>
        </pc:spChg>
        <pc:spChg chg="mod">
          <ac:chgData name="MATHIEU CORENTIN" userId="3f477a94-dd66-4f61-8213-38cc17d5a7b1" providerId="ADAL" clId="{1CDD9AC6-3880-7646-838F-7A264DA1C625}" dt="2024-06-25T07:17:04.456" v="88" actId="114"/>
          <ac:spMkLst>
            <pc:docMk/>
            <pc:sldMk cId="343251539" sldId="306"/>
            <ac:spMk id="446" creationId="{C1B954D9-B596-D3FA-4449-BA17E742D136}"/>
          </ac:spMkLst>
        </pc:spChg>
        <pc:spChg chg="mod">
          <ac:chgData name="MATHIEU CORENTIN" userId="3f477a94-dd66-4f61-8213-38cc17d5a7b1" providerId="ADAL" clId="{1CDD9AC6-3880-7646-838F-7A264DA1C625}" dt="2024-06-25T07:17:04.456" v="88" actId="114"/>
          <ac:spMkLst>
            <pc:docMk/>
            <pc:sldMk cId="343251539" sldId="306"/>
            <ac:spMk id="449" creationId="{88A8572B-0644-C764-C833-2E10410D6259}"/>
          </ac:spMkLst>
        </pc:spChg>
        <pc:spChg chg="mod">
          <ac:chgData name="MATHIEU CORENTIN" userId="3f477a94-dd66-4f61-8213-38cc17d5a7b1" providerId="ADAL" clId="{1CDD9AC6-3880-7646-838F-7A264DA1C625}" dt="2024-06-25T07:17:04.456" v="88" actId="114"/>
          <ac:spMkLst>
            <pc:docMk/>
            <pc:sldMk cId="343251539" sldId="306"/>
            <ac:spMk id="463" creationId="{AE7CBC2B-AFCA-B18D-455B-CAE4E4B96108}"/>
          </ac:spMkLst>
        </pc:spChg>
        <pc:spChg chg="mod">
          <ac:chgData name="MATHIEU CORENTIN" userId="3f477a94-dd66-4f61-8213-38cc17d5a7b1" providerId="ADAL" clId="{1CDD9AC6-3880-7646-838F-7A264DA1C625}" dt="2024-06-25T07:17:04.456" v="88" actId="114"/>
          <ac:spMkLst>
            <pc:docMk/>
            <pc:sldMk cId="343251539" sldId="306"/>
            <ac:spMk id="464" creationId="{C86FE11D-B011-8BC2-38BF-D7E438804A47}"/>
          </ac:spMkLst>
        </pc:spChg>
        <pc:spChg chg="mod">
          <ac:chgData name="MATHIEU CORENTIN" userId="3f477a94-dd66-4f61-8213-38cc17d5a7b1" providerId="ADAL" clId="{1CDD9AC6-3880-7646-838F-7A264DA1C625}" dt="2024-06-25T07:17:14.050" v="91" actId="20577"/>
          <ac:spMkLst>
            <pc:docMk/>
            <pc:sldMk cId="343251539" sldId="306"/>
            <ac:spMk id="465" creationId="{FFD78D6A-3CD3-72CF-4C1E-49A90E19ADED}"/>
          </ac:spMkLst>
        </pc:spChg>
        <pc:spChg chg="mod">
          <ac:chgData name="MATHIEU CORENTIN" userId="3f477a94-dd66-4f61-8213-38cc17d5a7b1" providerId="ADAL" clId="{1CDD9AC6-3880-7646-838F-7A264DA1C625}" dt="2024-06-25T07:17:04.456" v="88" actId="114"/>
          <ac:spMkLst>
            <pc:docMk/>
            <pc:sldMk cId="343251539" sldId="306"/>
            <ac:spMk id="470" creationId="{576DB387-42C6-1868-63F9-103ECDB92F38}"/>
          </ac:spMkLst>
        </pc:spChg>
        <pc:spChg chg="mod">
          <ac:chgData name="MATHIEU CORENTIN" userId="3f477a94-dd66-4f61-8213-38cc17d5a7b1" providerId="ADAL" clId="{1CDD9AC6-3880-7646-838F-7A264DA1C625}" dt="2024-06-25T07:17:04.456" v="88" actId="114"/>
          <ac:spMkLst>
            <pc:docMk/>
            <pc:sldMk cId="343251539" sldId="306"/>
            <ac:spMk id="471" creationId="{C483D445-5794-D381-B679-C8EAA7ED62F2}"/>
          </ac:spMkLst>
        </pc:spChg>
        <pc:spChg chg="mod">
          <ac:chgData name="MATHIEU CORENTIN" userId="3f477a94-dd66-4f61-8213-38cc17d5a7b1" providerId="ADAL" clId="{1CDD9AC6-3880-7646-838F-7A264DA1C625}" dt="2024-06-25T07:17:04.456" v="88" actId="114"/>
          <ac:spMkLst>
            <pc:docMk/>
            <pc:sldMk cId="343251539" sldId="306"/>
            <ac:spMk id="472" creationId="{AC62DEBF-0D1B-A522-E6C6-E095404723C6}"/>
          </ac:spMkLst>
        </pc:spChg>
        <pc:spChg chg="mod">
          <ac:chgData name="MATHIEU CORENTIN" userId="3f477a94-dd66-4f61-8213-38cc17d5a7b1" providerId="ADAL" clId="{1CDD9AC6-3880-7646-838F-7A264DA1C625}" dt="2024-06-25T07:17:04.456" v="88" actId="114"/>
          <ac:spMkLst>
            <pc:docMk/>
            <pc:sldMk cId="343251539" sldId="306"/>
            <ac:spMk id="474" creationId="{351F74BD-230E-DF0B-F7B3-B6201AD79CBB}"/>
          </ac:spMkLst>
        </pc:spChg>
        <pc:spChg chg="mod">
          <ac:chgData name="MATHIEU CORENTIN" userId="3f477a94-dd66-4f61-8213-38cc17d5a7b1" providerId="ADAL" clId="{1CDD9AC6-3880-7646-838F-7A264DA1C625}" dt="2024-06-25T07:31:53.236" v="206" actId="1076"/>
          <ac:spMkLst>
            <pc:docMk/>
            <pc:sldMk cId="343251539" sldId="306"/>
            <ac:spMk id="475" creationId="{60C8BC3A-15CF-9058-E554-371A332B5DF6}"/>
          </ac:spMkLst>
        </pc:spChg>
        <pc:grpChg chg="del">
          <ac:chgData name="MATHIEU CORENTIN" userId="3f477a94-dd66-4f61-8213-38cc17d5a7b1" providerId="ADAL" clId="{1CDD9AC6-3880-7646-838F-7A264DA1C625}" dt="2024-06-25T07:03:40.329" v="42" actId="478"/>
          <ac:grpSpMkLst>
            <pc:docMk/>
            <pc:sldMk cId="343251539" sldId="306"/>
            <ac:grpSpMk id="251" creationId="{18A308A9-0406-51BD-564F-053DD3E7EEE1}"/>
          </ac:grpSpMkLst>
        </pc:grpChg>
        <pc:picChg chg="add mod">
          <ac:chgData name="MATHIEU CORENTIN" userId="3f477a94-dd66-4f61-8213-38cc17d5a7b1" providerId="ADAL" clId="{1CDD9AC6-3880-7646-838F-7A264DA1C625}" dt="2024-06-25T07:20:44.021" v="137"/>
          <ac:picMkLst>
            <pc:docMk/>
            <pc:sldMk cId="343251539" sldId="306"/>
            <ac:picMk id="3" creationId="{095221E8-431D-91C1-1F02-1336598FEC2F}"/>
          </ac:picMkLst>
        </pc:picChg>
        <pc:picChg chg="add mod">
          <ac:chgData name="MATHIEU CORENTIN" userId="3f477a94-dd66-4f61-8213-38cc17d5a7b1" providerId="ADAL" clId="{1CDD9AC6-3880-7646-838F-7A264DA1C625}" dt="2024-06-25T07:28:43.224" v="189"/>
          <ac:picMkLst>
            <pc:docMk/>
            <pc:sldMk cId="343251539" sldId="306"/>
            <ac:picMk id="4" creationId="{3CEAE3A5-F395-980B-DC24-EB7E95986414}"/>
          </ac:picMkLst>
        </pc:picChg>
        <pc:picChg chg="add mod">
          <ac:chgData name="MATHIEU CORENTIN" userId="3f477a94-dd66-4f61-8213-38cc17d5a7b1" providerId="ADAL" clId="{1CDD9AC6-3880-7646-838F-7A264DA1C625}" dt="2024-06-25T07:03:41.129" v="43"/>
          <ac:picMkLst>
            <pc:docMk/>
            <pc:sldMk cId="343251539" sldId="306"/>
            <ac:picMk id="6" creationId="{CF9F5934-419A-59E0-E21B-EB783A661461}"/>
          </ac:picMkLst>
        </pc:picChg>
      </pc:sldChg>
      <pc:sldChg chg="addSp delSp modSp mod">
        <pc:chgData name="MATHIEU CORENTIN" userId="3f477a94-dd66-4f61-8213-38cc17d5a7b1" providerId="ADAL" clId="{1CDD9AC6-3880-7646-838F-7A264DA1C625}" dt="2024-06-25T07:28:45.839" v="190"/>
        <pc:sldMkLst>
          <pc:docMk/>
          <pc:sldMk cId="142758255" sldId="307"/>
        </pc:sldMkLst>
        <pc:spChg chg="mod">
          <ac:chgData name="MATHIEU CORENTIN" userId="3f477a94-dd66-4f61-8213-38cc17d5a7b1" providerId="ADAL" clId="{1CDD9AC6-3880-7646-838F-7A264DA1C625}" dt="2024-06-25T07:17:40.914" v="94" actId="114"/>
          <ac:spMkLst>
            <pc:docMk/>
            <pc:sldMk cId="142758255" sldId="307"/>
            <ac:spMk id="253" creationId="{DC9CB10B-9A7F-5725-3307-ADE3EDFE0C70}"/>
          </ac:spMkLst>
        </pc:spChg>
        <pc:spChg chg="mod">
          <ac:chgData name="MATHIEU CORENTIN" userId="3f477a94-dd66-4f61-8213-38cc17d5a7b1" providerId="ADAL" clId="{1CDD9AC6-3880-7646-838F-7A264DA1C625}" dt="2024-06-25T07:17:40.914" v="94" actId="114"/>
          <ac:spMkLst>
            <pc:docMk/>
            <pc:sldMk cId="142758255" sldId="307"/>
            <ac:spMk id="254" creationId="{58D412E0-3D91-31C9-6935-CBA5B5AD8A1F}"/>
          </ac:spMkLst>
        </pc:spChg>
        <pc:spChg chg="mod">
          <ac:chgData name="MATHIEU CORENTIN" userId="3f477a94-dd66-4f61-8213-38cc17d5a7b1" providerId="ADAL" clId="{1CDD9AC6-3880-7646-838F-7A264DA1C625}" dt="2024-06-25T07:17:55.845" v="98" actId="1076"/>
          <ac:spMkLst>
            <pc:docMk/>
            <pc:sldMk cId="142758255" sldId="307"/>
            <ac:spMk id="379" creationId="{C60399CE-FBE4-D0E4-685C-0278AA8A16E7}"/>
          </ac:spMkLst>
        </pc:spChg>
        <pc:spChg chg="mod">
          <ac:chgData name="MATHIEU CORENTIN" userId="3f477a94-dd66-4f61-8213-38cc17d5a7b1" providerId="ADAL" clId="{1CDD9AC6-3880-7646-838F-7A264DA1C625}" dt="2024-06-25T07:17:40.914" v="94" actId="114"/>
          <ac:spMkLst>
            <pc:docMk/>
            <pc:sldMk cId="142758255" sldId="307"/>
            <ac:spMk id="421" creationId="{3A00B42B-9F30-0535-D92D-54E7785D2917}"/>
          </ac:spMkLst>
        </pc:spChg>
        <pc:spChg chg="mod">
          <ac:chgData name="MATHIEU CORENTIN" userId="3f477a94-dd66-4f61-8213-38cc17d5a7b1" providerId="ADAL" clId="{1CDD9AC6-3880-7646-838F-7A264DA1C625}" dt="2024-06-25T07:17:40.914" v="94" actId="114"/>
          <ac:spMkLst>
            <pc:docMk/>
            <pc:sldMk cId="142758255" sldId="307"/>
            <ac:spMk id="422" creationId="{EFC40C9B-5D71-6D09-1C1B-8CD9C0C37946}"/>
          </ac:spMkLst>
        </pc:spChg>
        <pc:spChg chg="mod">
          <ac:chgData name="MATHIEU CORENTIN" userId="3f477a94-dd66-4f61-8213-38cc17d5a7b1" providerId="ADAL" clId="{1CDD9AC6-3880-7646-838F-7A264DA1C625}" dt="2024-06-25T07:17:49.474" v="97" actId="1076"/>
          <ac:spMkLst>
            <pc:docMk/>
            <pc:sldMk cId="142758255" sldId="307"/>
            <ac:spMk id="423" creationId="{B2C6BE75-8892-FC5D-4046-13DED2717F73}"/>
          </ac:spMkLst>
        </pc:spChg>
        <pc:spChg chg="mod">
          <ac:chgData name="MATHIEU CORENTIN" userId="3f477a94-dd66-4f61-8213-38cc17d5a7b1" providerId="ADAL" clId="{1CDD9AC6-3880-7646-838F-7A264DA1C625}" dt="2024-06-25T07:17:40.914" v="94" actId="114"/>
          <ac:spMkLst>
            <pc:docMk/>
            <pc:sldMk cId="142758255" sldId="307"/>
            <ac:spMk id="428" creationId="{7D3C7AB3-EC5E-1151-3967-7A816815DC16}"/>
          </ac:spMkLst>
        </pc:spChg>
        <pc:spChg chg="mod">
          <ac:chgData name="MATHIEU CORENTIN" userId="3f477a94-dd66-4f61-8213-38cc17d5a7b1" providerId="ADAL" clId="{1CDD9AC6-3880-7646-838F-7A264DA1C625}" dt="2024-06-25T07:17:40.914" v="94" actId="114"/>
          <ac:spMkLst>
            <pc:docMk/>
            <pc:sldMk cId="142758255" sldId="307"/>
            <ac:spMk id="429" creationId="{6294CEA5-98C9-114A-B987-87E4EFC58FB8}"/>
          </ac:spMkLst>
        </pc:spChg>
        <pc:spChg chg="mod">
          <ac:chgData name="MATHIEU CORENTIN" userId="3f477a94-dd66-4f61-8213-38cc17d5a7b1" providerId="ADAL" clId="{1CDD9AC6-3880-7646-838F-7A264DA1C625}" dt="2024-06-25T07:18:02.929" v="99" actId="1076"/>
          <ac:spMkLst>
            <pc:docMk/>
            <pc:sldMk cId="142758255" sldId="307"/>
            <ac:spMk id="430" creationId="{B737E7E5-9AAF-8E00-FFCF-708664605729}"/>
          </ac:spMkLst>
        </pc:spChg>
        <pc:spChg chg="mod">
          <ac:chgData name="MATHIEU CORENTIN" userId="3f477a94-dd66-4f61-8213-38cc17d5a7b1" providerId="ADAL" clId="{1CDD9AC6-3880-7646-838F-7A264DA1C625}" dt="2024-06-25T07:18:18.038" v="105" actId="1036"/>
          <ac:spMkLst>
            <pc:docMk/>
            <pc:sldMk cId="142758255" sldId="307"/>
            <ac:spMk id="432" creationId="{FFFE92EF-1677-B0B8-F877-32689776F6DC}"/>
          </ac:spMkLst>
        </pc:spChg>
        <pc:grpChg chg="del">
          <ac:chgData name="MATHIEU CORENTIN" userId="3f477a94-dd66-4f61-8213-38cc17d5a7b1" providerId="ADAL" clId="{1CDD9AC6-3880-7646-838F-7A264DA1C625}" dt="2024-06-25T07:03:52.150" v="46" actId="478"/>
          <ac:grpSpMkLst>
            <pc:docMk/>
            <pc:sldMk cId="142758255" sldId="307"/>
            <ac:grpSpMk id="331" creationId="{65FD7E2B-2D97-3A4F-D374-A6F0FDA95B87}"/>
          </ac:grpSpMkLst>
        </pc:grpChg>
        <pc:picChg chg="add mod">
          <ac:chgData name="MATHIEU CORENTIN" userId="3f477a94-dd66-4f61-8213-38cc17d5a7b1" providerId="ADAL" clId="{1CDD9AC6-3880-7646-838F-7A264DA1C625}" dt="2024-06-25T07:03:46.199" v="44"/>
          <ac:picMkLst>
            <pc:docMk/>
            <pc:sldMk cId="142758255" sldId="307"/>
            <ac:picMk id="3" creationId="{912ED6A0-5BFB-089B-5BF9-98A0EBB2D546}"/>
          </ac:picMkLst>
        </pc:picChg>
        <pc:picChg chg="mod">
          <ac:chgData name="MATHIEU CORENTIN" userId="3f477a94-dd66-4f61-8213-38cc17d5a7b1" providerId="ADAL" clId="{1CDD9AC6-3880-7646-838F-7A264DA1C625}" dt="2024-06-25T07:04:01.953" v="49" actId="1076"/>
          <ac:picMkLst>
            <pc:docMk/>
            <pc:sldMk cId="142758255" sldId="307"/>
            <ac:picMk id="4" creationId="{912ED6A0-5BFB-089B-5BF9-98A0EBB2D546}"/>
          </ac:picMkLst>
        </pc:picChg>
        <pc:picChg chg="add del mod">
          <ac:chgData name="MATHIEU CORENTIN" userId="3f477a94-dd66-4f61-8213-38cc17d5a7b1" providerId="ADAL" clId="{1CDD9AC6-3880-7646-838F-7A264DA1C625}" dt="2024-06-25T07:17:25.675" v="93" actId="478"/>
          <ac:picMkLst>
            <pc:docMk/>
            <pc:sldMk cId="142758255" sldId="307"/>
            <ac:picMk id="5" creationId="{6CF538A1-9220-723C-1A02-D1A6291EE1DC}"/>
          </ac:picMkLst>
        </pc:picChg>
        <pc:picChg chg="add mod">
          <ac:chgData name="MATHIEU CORENTIN" userId="3f477a94-dd66-4f61-8213-38cc17d5a7b1" providerId="ADAL" clId="{1CDD9AC6-3880-7646-838F-7A264DA1C625}" dt="2024-06-25T07:20:46.857" v="138"/>
          <ac:picMkLst>
            <pc:docMk/>
            <pc:sldMk cId="142758255" sldId="307"/>
            <ac:picMk id="331" creationId="{AD8830DF-6B0B-0795-BCB6-C4DDF41D4968}"/>
          </ac:picMkLst>
        </pc:picChg>
        <pc:picChg chg="add mod">
          <ac:chgData name="MATHIEU CORENTIN" userId="3f477a94-dd66-4f61-8213-38cc17d5a7b1" providerId="ADAL" clId="{1CDD9AC6-3880-7646-838F-7A264DA1C625}" dt="2024-06-25T07:28:45.839" v="190"/>
          <ac:picMkLst>
            <pc:docMk/>
            <pc:sldMk cId="142758255" sldId="307"/>
            <ac:picMk id="332" creationId="{0F1D26D5-0BD7-7AE8-7D3E-4AE1BA553B2F}"/>
          </ac:picMkLst>
        </pc:picChg>
      </pc:sldChg>
      <pc:sldChg chg="addSp modSp">
        <pc:chgData name="MATHIEU CORENTIN" userId="3f477a94-dd66-4f61-8213-38cc17d5a7b1" providerId="ADAL" clId="{1CDD9AC6-3880-7646-838F-7A264DA1C625}" dt="2024-06-25T07:28:48.367" v="191"/>
        <pc:sldMkLst>
          <pc:docMk/>
          <pc:sldMk cId="3272214147" sldId="308"/>
        </pc:sldMkLst>
        <pc:picChg chg="add mod">
          <ac:chgData name="MATHIEU CORENTIN" userId="3f477a94-dd66-4f61-8213-38cc17d5a7b1" providerId="ADAL" clId="{1CDD9AC6-3880-7646-838F-7A264DA1C625}" dt="2024-06-25T07:28:48.367" v="191"/>
          <ac:picMkLst>
            <pc:docMk/>
            <pc:sldMk cId="3272214147" sldId="308"/>
            <ac:picMk id="15" creationId="{AA478E7B-3C44-4038-DAA8-DCD87E31CAA4}"/>
          </ac:picMkLst>
        </pc:picChg>
      </pc:sldChg>
      <pc:sldChg chg="addSp delSp modSp mod">
        <pc:chgData name="MATHIEU CORENTIN" userId="3f477a94-dd66-4f61-8213-38cc17d5a7b1" providerId="ADAL" clId="{1CDD9AC6-3880-7646-838F-7A264DA1C625}" dt="2024-06-25T07:04:24.706" v="53" actId="1076"/>
        <pc:sldMkLst>
          <pc:docMk/>
          <pc:sldMk cId="2760110430" sldId="311"/>
        </pc:sldMkLst>
        <pc:grpChg chg="del">
          <ac:chgData name="MATHIEU CORENTIN" userId="3f477a94-dd66-4f61-8213-38cc17d5a7b1" providerId="ADAL" clId="{1CDD9AC6-3880-7646-838F-7A264DA1C625}" dt="2024-06-25T07:04:21.448" v="52" actId="478"/>
          <ac:grpSpMkLst>
            <pc:docMk/>
            <pc:sldMk cId="2760110430" sldId="311"/>
            <ac:grpSpMk id="331" creationId="{65FD7E2B-2D97-3A4F-D374-A6F0FDA95B87}"/>
          </ac:grpSpMkLst>
        </pc:grpChg>
        <pc:picChg chg="add mod">
          <ac:chgData name="MATHIEU CORENTIN" userId="3f477a94-dd66-4f61-8213-38cc17d5a7b1" providerId="ADAL" clId="{1CDD9AC6-3880-7646-838F-7A264DA1C625}" dt="2024-06-25T07:04:24.706" v="53" actId="1076"/>
          <ac:picMkLst>
            <pc:docMk/>
            <pc:sldMk cId="2760110430" sldId="311"/>
            <ac:picMk id="6" creationId="{2B206DF7-8B7F-9789-D674-FFAB1DC74004}"/>
          </ac:picMkLst>
        </pc:picChg>
      </pc:sldChg>
    </pc:docChg>
  </pc:docChgLst>
  <pc:docChgLst>
    <pc:chgData name="CAMPAGNE VALENTIN" userId="721832df-7fa0-47f7-9bcb-60fdee18726b" providerId="ADAL" clId="{D041BB1E-5FD5-48E0-99DA-F69563D596B5}"/>
    <pc:docChg chg="undo custSel addSld delSld modSld modSection">
      <pc:chgData name="CAMPAGNE VALENTIN" userId="721832df-7fa0-47f7-9bcb-60fdee18726b" providerId="ADAL" clId="{D041BB1E-5FD5-48E0-99DA-F69563D596B5}" dt="2024-06-25T07:31:12.713" v="431" actId="1076"/>
      <pc:docMkLst>
        <pc:docMk/>
      </pc:docMkLst>
      <pc:sldChg chg="addSp modSp mod">
        <pc:chgData name="CAMPAGNE VALENTIN" userId="721832df-7fa0-47f7-9bcb-60fdee18726b" providerId="ADAL" clId="{D041BB1E-5FD5-48E0-99DA-F69563D596B5}" dt="2024-06-25T07:08:59.471" v="326" actId="1076"/>
        <pc:sldMkLst>
          <pc:docMk/>
          <pc:sldMk cId="0" sldId="256"/>
        </pc:sldMkLst>
        <pc:spChg chg="add mod">
          <ac:chgData name="CAMPAGNE VALENTIN" userId="721832df-7fa0-47f7-9bcb-60fdee18726b" providerId="ADAL" clId="{D041BB1E-5FD5-48E0-99DA-F69563D596B5}" dt="2024-06-25T07:08:59.471" v="326" actId="1076"/>
          <ac:spMkLst>
            <pc:docMk/>
            <pc:sldMk cId="0" sldId="256"/>
            <ac:spMk id="2" creationId="{A4A0A3EF-D25F-6155-C75C-D2C2F09B9454}"/>
          </ac:spMkLst>
        </pc:spChg>
        <pc:spChg chg="mod">
          <ac:chgData name="CAMPAGNE VALENTIN" userId="721832df-7fa0-47f7-9bcb-60fdee18726b" providerId="ADAL" clId="{D041BB1E-5FD5-48E0-99DA-F69563D596B5}" dt="2024-06-25T07:08:18.024" v="317" actId="20577"/>
          <ac:spMkLst>
            <pc:docMk/>
            <pc:sldMk cId="0" sldId="256"/>
            <ac:spMk id="223" creationId="{00000000-0000-0000-0000-000000000000}"/>
          </ac:spMkLst>
        </pc:spChg>
      </pc:sldChg>
      <pc:sldChg chg="modSp mod">
        <pc:chgData name="CAMPAGNE VALENTIN" userId="721832df-7fa0-47f7-9bcb-60fdee18726b" providerId="ADAL" clId="{D041BB1E-5FD5-48E0-99DA-F69563D596B5}" dt="2024-06-25T07:26:47.633" v="393" actId="20577"/>
        <pc:sldMkLst>
          <pc:docMk/>
          <pc:sldMk cId="0" sldId="257"/>
        </pc:sldMkLst>
        <pc:spChg chg="mod">
          <ac:chgData name="CAMPAGNE VALENTIN" userId="721832df-7fa0-47f7-9bcb-60fdee18726b" providerId="ADAL" clId="{D041BB1E-5FD5-48E0-99DA-F69563D596B5}" dt="2024-06-25T07:26:47.633" v="393" actId="20577"/>
          <ac:spMkLst>
            <pc:docMk/>
            <pc:sldMk cId="0" sldId="257"/>
            <ac:spMk id="229" creationId="{00000000-0000-0000-0000-000000000000}"/>
          </ac:spMkLst>
        </pc:spChg>
        <pc:spChg chg="mod">
          <ac:chgData name="CAMPAGNE VALENTIN" userId="721832df-7fa0-47f7-9bcb-60fdee18726b" providerId="ADAL" clId="{D041BB1E-5FD5-48E0-99DA-F69563D596B5}" dt="2024-06-25T06:49:27.040" v="32" actId="20577"/>
          <ac:spMkLst>
            <pc:docMk/>
            <pc:sldMk cId="0" sldId="257"/>
            <ac:spMk id="230" creationId="{00000000-0000-0000-0000-000000000000}"/>
          </ac:spMkLst>
        </pc:spChg>
      </pc:sldChg>
      <pc:sldChg chg="addSp delSp modSp mod">
        <pc:chgData name="CAMPAGNE VALENTIN" userId="721832df-7fa0-47f7-9bcb-60fdee18726b" providerId="ADAL" clId="{D041BB1E-5FD5-48E0-99DA-F69563D596B5}" dt="2024-06-25T07:15:41.294" v="376" actId="20577"/>
        <pc:sldMkLst>
          <pc:docMk/>
          <pc:sldMk cId="0" sldId="258"/>
        </pc:sldMkLst>
        <pc:spChg chg="add del mod">
          <ac:chgData name="CAMPAGNE VALENTIN" userId="721832df-7fa0-47f7-9bcb-60fdee18726b" providerId="ADAL" clId="{D041BB1E-5FD5-48E0-99DA-F69563D596B5}" dt="2024-06-25T07:13:20.714" v="336" actId="11529"/>
          <ac:spMkLst>
            <pc:docMk/>
            <pc:sldMk cId="0" sldId="258"/>
            <ac:spMk id="2" creationId="{2DF67A97-AEA1-E56C-E6CD-31E007935DC3}"/>
          </ac:spMkLst>
        </pc:spChg>
        <pc:spChg chg="add mod">
          <ac:chgData name="CAMPAGNE VALENTIN" userId="721832df-7fa0-47f7-9bcb-60fdee18726b" providerId="ADAL" clId="{D041BB1E-5FD5-48E0-99DA-F69563D596B5}" dt="2024-06-25T07:15:15.054" v="360" actId="1036"/>
          <ac:spMkLst>
            <pc:docMk/>
            <pc:sldMk cId="0" sldId="258"/>
            <ac:spMk id="5" creationId="{B5FFA324-CB39-7576-6835-E4448CCC5417}"/>
          </ac:spMkLst>
        </pc:spChg>
        <pc:spChg chg="add mod">
          <ac:chgData name="CAMPAGNE VALENTIN" userId="721832df-7fa0-47f7-9bcb-60fdee18726b" providerId="ADAL" clId="{D041BB1E-5FD5-48E0-99DA-F69563D596B5}" dt="2024-06-25T07:15:41.294" v="376" actId="20577"/>
          <ac:spMkLst>
            <pc:docMk/>
            <pc:sldMk cId="0" sldId="258"/>
            <ac:spMk id="9" creationId="{9472D2FE-D793-0A17-1FF5-72ECA260B5AA}"/>
          </ac:spMkLst>
        </pc:spChg>
        <pc:spChg chg="mod">
          <ac:chgData name="CAMPAGNE VALENTIN" userId="721832df-7fa0-47f7-9bcb-60fdee18726b" providerId="ADAL" clId="{D041BB1E-5FD5-48E0-99DA-F69563D596B5}" dt="2024-06-25T07:15:15.054" v="360" actId="1036"/>
          <ac:spMkLst>
            <pc:docMk/>
            <pc:sldMk cId="0" sldId="258"/>
            <ac:spMk id="377" creationId="{5CF07178-916E-5744-DA3D-38DCF09FF427}"/>
          </ac:spMkLst>
        </pc:spChg>
        <pc:spChg chg="mod">
          <ac:chgData name="CAMPAGNE VALENTIN" userId="721832df-7fa0-47f7-9bcb-60fdee18726b" providerId="ADAL" clId="{D041BB1E-5FD5-48E0-99DA-F69563D596B5}" dt="2024-06-25T07:15:15.054" v="360" actId="1036"/>
          <ac:spMkLst>
            <pc:docMk/>
            <pc:sldMk cId="0" sldId="258"/>
            <ac:spMk id="378" creationId="{83804AEA-8654-7975-3CA1-04165779F297}"/>
          </ac:spMkLst>
        </pc:spChg>
        <pc:spChg chg="mod">
          <ac:chgData name="CAMPAGNE VALENTIN" userId="721832df-7fa0-47f7-9bcb-60fdee18726b" providerId="ADAL" clId="{D041BB1E-5FD5-48E0-99DA-F69563D596B5}" dt="2024-06-25T07:15:15.054" v="360" actId="1036"/>
          <ac:spMkLst>
            <pc:docMk/>
            <pc:sldMk cId="0" sldId="258"/>
            <ac:spMk id="382" creationId="{BF07E4F1-FAD9-8983-5207-708E0F6B54A0}"/>
          </ac:spMkLst>
        </pc:spChg>
        <pc:spChg chg="mod">
          <ac:chgData name="CAMPAGNE VALENTIN" userId="721832df-7fa0-47f7-9bcb-60fdee18726b" providerId="ADAL" clId="{D041BB1E-5FD5-48E0-99DA-F69563D596B5}" dt="2024-06-25T07:15:15.054" v="360" actId="1036"/>
          <ac:spMkLst>
            <pc:docMk/>
            <pc:sldMk cId="0" sldId="258"/>
            <ac:spMk id="412" creationId="{8E16B2E1-A8E4-DB69-2DC8-32EDCE330651}"/>
          </ac:spMkLst>
        </pc:spChg>
        <pc:spChg chg="mod">
          <ac:chgData name="CAMPAGNE VALENTIN" userId="721832df-7fa0-47f7-9bcb-60fdee18726b" providerId="ADAL" clId="{D041BB1E-5FD5-48E0-99DA-F69563D596B5}" dt="2024-06-25T07:15:15.054" v="360" actId="1036"/>
          <ac:spMkLst>
            <pc:docMk/>
            <pc:sldMk cId="0" sldId="258"/>
            <ac:spMk id="413" creationId="{41354F38-B33B-11E7-AA14-CDB02ACD323B}"/>
          </ac:spMkLst>
        </pc:spChg>
        <pc:spChg chg="mod">
          <ac:chgData name="CAMPAGNE VALENTIN" userId="721832df-7fa0-47f7-9bcb-60fdee18726b" providerId="ADAL" clId="{D041BB1E-5FD5-48E0-99DA-F69563D596B5}" dt="2024-06-25T07:15:15.054" v="360" actId="1036"/>
          <ac:spMkLst>
            <pc:docMk/>
            <pc:sldMk cId="0" sldId="258"/>
            <ac:spMk id="414" creationId="{890C5272-215B-A02A-124A-8BA8ED49722C}"/>
          </ac:spMkLst>
        </pc:spChg>
        <pc:spChg chg="del">
          <ac:chgData name="CAMPAGNE VALENTIN" userId="721832df-7fa0-47f7-9bcb-60fdee18726b" providerId="ADAL" clId="{D041BB1E-5FD5-48E0-99DA-F69563D596B5}" dt="2024-06-25T06:48:40.595" v="12" actId="478"/>
          <ac:spMkLst>
            <pc:docMk/>
            <pc:sldMk cId="0" sldId="258"/>
            <ac:spMk id="415" creationId="{3408C645-3DE2-EB21-E8EB-7EF0A01BD907}"/>
          </ac:spMkLst>
        </pc:spChg>
        <pc:grpChg chg="mod">
          <ac:chgData name="CAMPAGNE VALENTIN" userId="721832df-7fa0-47f7-9bcb-60fdee18726b" providerId="ADAL" clId="{D041BB1E-5FD5-48E0-99DA-F69563D596B5}" dt="2024-06-25T07:15:15.054" v="360" actId="1036"/>
          <ac:grpSpMkLst>
            <pc:docMk/>
            <pc:sldMk cId="0" sldId="258"/>
            <ac:grpSpMk id="51" creationId="{F24AD65F-F627-7D33-B320-527AFA33986C}"/>
          </ac:grpSpMkLst>
        </pc:grpChg>
        <pc:grpChg chg="mod">
          <ac:chgData name="CAMPAGNE VALENTIN" userId="721832df-7fa0-47f7-9bcb-60fdee18726b" providerId="ADAL" clId="{D041BB1E-5FD5-48E0-99DA-F69563D596B5}" dt="2024-06-25T07:15:15.054" v="360" actId="1036"/>
          <ac:grpSpMkLst>
            <pc:docMk/>
            <pc:sldMk cId="0" sldId="258"/>
            <ac:grpSpMk id="256" creationId="{9D997DFC-291B-0227-9857-D8CC7C88A4FB}"/>
          </ac:grpSpMkLst>
        </pc:grpChg>
        <pc:grpChg chg="mod">
          <ac:chgData name="CAMPAGNE VALENTIN" userId="721832df-7fa0-47f7-9bcb-60fdee18726b" providerId="ADAL" clId="{D041BB1E-5FD5-48E0-99DA-F69563D596B5}" dt="2024-06-25T07:15:15.054" v="360" actId="1036"/>
          <ac:grpSpMkLst>
            <pc:docMk/>
            <pc:sldMk cId="0" sldId="258"/>
            <ac:grpSpMk id="266" creationId="{03315CDA-0C03-BA93-CE08-749ACCBA96A5}"/>
          </ac:grpSpMkLst>
        </pc:grpChg>
        <pc:grpChg chg="mod">
          <ac:chgData name="CAMPAGNE VALENTIN" userId="721832df-7fa0-47f7-9bcb-60fdee18726b" providerId="ADAL" clId="{D041BB1E-5FD5-48E0-99DA-F69563D596B5}" dt="2024-06-25T07:15:15.054" v="360" actId="1036"/>
          <ac:grpSpMkLst>
            <pc:docMk/>
            <pc:sldMk cId="0" sldId="258"/>
            <ac:grpSpMk id="284" creationId="{0A1CB950-BCAD-086B-82FB-464F6362F489}"/>
          </ac:grpSpMkLst>
        </pc:grpChg>
        <pc:grpChg chg="mod">
          <ac:chgData name="CAMPAGNE VALENTIN" userId="721832df-7fa0-47f7-9bcb-60fdee18726b" providerId="ADAL" clId="{D041BB1E-5FD5-48E0-99DA-F69563D596B5}" dt="2024-06-25T07:15:15.054" v="360" actId="1036"/>
          <ac:grpSpMkLst>
            <pc:docMk/>
            <pc:sldMk cId="0" sldId="258"/>
            <ac:grpSpMk id="383" creationId="{38293339-B9F1-60BF-1BF5-E05CF385BCC7}"/>
          </ac:grpSpMkLst>
        </pc:grpChg>
        <pc:picChg chg="mod">
          <ac:chgData name="CAMPAGNE VALENTIN" userId="721832df-7fa0-47f7-9bcb-60fdee18726b" providerId="ADAL" clId="{D041BB1E-5FD5-48E0-99DA-F69563D596B5}" dt="2024-06-25T07:15:15.054" v="360" actId="1036"/>
          <ac:picMkLst>
            <pc:docMk/>
            <pc:sldMk cId="0" sldId="258"/>
            <ac:picMk id="404" creationId="{DDE4C978-7AFE-A592-BD85-736C4C2D112D}"/>
          </ac:picMkLst>
        </pc:picChg>
        <pc:picChg chg="mod">
          <ac:chgData name="CAMPAGNE VALENTIN" userId="721832df-7fa0-47f7-9bcb-60fdee18726b" providerId="ADAL" clId="{D041BB1E-5FD5-48E0-99DA-F69563D596B5}" dt="2024-06-25T07:15:15.054" v="360" actId="1036"/>
          <ac:picMkLst>
            <pc:docMk/>
            <pc:sldMk cId="0" sldId="258"/>
            <ac:picMk id="406" creationId="{42262AC2-5923-B9BA-77B9-553423CBA1A4}"/>
          </ac:picMkLst>
        </pc:picChg>
        <pc:cxnChg chg="mod">
          <ac:chgData name="CAMPAGNE VALENTIN" userId="721832df-7fa0-47f7-9bcb-60fdee18726b" providerId="ADAL" clId="{D041BB1E-5FD5-48E0-99DA-F69563D596B5}" dt="2024-06-25T07:15:15.054" v="360" actId="1036"/>
          <ac:cxnSpMkLst>
            <pc:docMk/>
            <pc:sldMk cId="0" sldId="258"/>
            <ac:cxnSpMk id="372" creationId="{0C0B6723-1121-85BC-F58D-CEF50BE96CDB}"/>
          </ac:cxnSpMkLst>
        </pc:cxnChg>
        <pc:cxnChg chg="mod">
          <ac:chgData name="CAMPAGNE VALENTIN" userId="721832df-7fa0-47f7-9bcb-60fdee18726b" providerId="ADAL" clId="{D041BB1E-5FD5-48E0-99DA-F69563D596B5}" dt="2024-06-25T07:15:15.054" v="360" actId="1036"/>
          <ac:cxnSpMkLst>
            <pc:docMk/>
            <pc:sldMk cId="0" sldId="258"/>
            <ac:cxnSpMk id="373" creationId="{B3B446E2-7F5C-0C3D-BAC5-4E2ABEA696DF}"/>
          </ac:cxnSpMkLst>
        </pc:cxnChg>
        <pc:cxnChg chg="mod">
          <ac:chgData name="CAMPAGNE VALENTIN" userId="721832df-7fa0-47f7-9bcb-60fdee18726b" providerId="ADAL" clId="{D041BB1E-5FD5-48E0-99DA-F69563D596B5}" dt="2024-06-25T07:15:15.054" v="360" actId="1036"/>
          <ac:cxnSpMkLst>
            <pc:docMk/>
            <pc:sldMk cId="0" sldId="258"/>
            <ac:cxnSpMk id="374" creationId="{4CB025C9-716E-FF94-525C-EDC31EF1F18B}"/>
          </ac:cxnSpMkLst>
        </pc:cxnChg>
        <pc:cxnChg chg="mod">
          <ac:chgData name="CAMPAGNE VALENTIN" userId="721832df-7fa0-47f7-9bcb-60fdee18726b" providerId="ADAL" clId="{D041BB1E-5FD5-48E0-99DA-F69563D596B5}" dt="2024-06-25T07:15:15.054" v="360" actId="1036"/>
          <ac:cxnSpMkLst>
            <pc:docMk/>
            <pc:sldMk cId="0" sldId="258"/>
            <ac:cxnSpMk id="376" creationId="{9AE3F620-9778-D4FE-BCE1-E351965A10D7}"/>
          </ac:cxnSpMkLst>
        </pc:cxnChg>
        <pc:cxnChg chg="mod">
          <ac:chgData name="CAMPAGNE VALENTIN" userId="721832df-7fa0-47f7-9bcb-60fdee18726b" providerId="ADAL" clId="{D041BB1E-5FD5-48E0-99DA-F69563D596B5}" dt="2024-06-25T07:15:15.054" v="360" actId="1036"/>
          <ac:cxnSpMkLst>
            <pc:docMk/>
            <pc:sldMk cId="0" sldId="258"/>
            <ac:cxnSpMk id="380" creationId="{7004E6E4-E958-8C95-FDAC-C7DA1C69F3B6}"/>
          </ac:cxnSpMkLst>
        </pc:cxnChg>
        <pc:cxnChg chg="mod">
          <ac:chgData name="CAMPAGNE VALENTIN" userId="721832df-7fa0-47f7-9bcb-60fdee18726b" providerId="ADAL" clId="{D041BB1E-5FD5-48E0-99DA-F69563D596B5}" dt="2024-06-25T07:13:48.618" v="342" actId="14100"/>
          <ac:cxnSpMkLst>
            <pc:docMk/>
            <pc:sldMk cId="0" sldId="258"/>
            <ac:cxnSpMk id="381" creationId="{D4B510EE-B2B4-2A35-0E20-5A43B9400C30}"/>
          </ac:cxnSpMkLst>
        </pc:cxnChg>
      </pc:sldChg>
      <pc:sldChg chg="delSp del mod">
        <pc:chgData name="CAMPAGNE VALENTIN" userId="721832df-7fa0-47f7-9bcb-60fdee18726b" providerId="ADAL" clId="{D041BB1E-5FD5-48E0-99DA-F69563D596B5}" dt="2024-06-25T06:57:35.955" v="195" actId="47"/>
        <pc:sldMkLst>
          <pc:docMk/>
          <pc:sldMk cId="4198046815" sldId="303"/>
        </pc:sldMkLst>
        <pc:spChg chg="del">
          <ac:chgData name="CAMPAGNE VALENTIN" userId="721832df-7fa0-47f7-9bcb-60fdee18726b" providerId="ADAL" clId="{D041BB1E-5FD5-48E0-99DA-F69563D596B5}" dt="2024-06-25T06:48:52.051" v="16" actId="478"/>
          <ac:spMkLst>
            <pc:docMk/>
            <pc:sldMk cId="4198046815" sldId="303"/>
            <ac:spMk id="47" creationId="{01640D4C-C840-9CC6-2481-759AF3898088}"/>
          </ac:spMkLst>
        </pc:spChg>
      </pc:sldChg>
      <pc:sldChg chg="addSp delSp modSp mod">
        <pc:chgData name="CAMPAGNE VALENTIN" userId="721832df-7fa0-47f7-9bcb-60fdee18726b" providerId="ADAL" clId="{D041BB1E-5FD5-48E0-99DA-F69563D596B5}" dt="2024-06-25T06:55:03.342" v="193" actId="20577"/>
        <pc:sldMkLst>
          <pc:docMk/>
          <pc:sldMk cId="2663439255" sldId="304"/>
        </pc:sldMkLst>
        <pc:spChg chg="mod">
          <ac:chgData name="CAMPAGNE VALENTIN" userId="721832df-7fa0-47f7-9bcb-60fdee18726b" providerId="ADAL" clId="{D041BB1E-5FD5-48E0-99DA-F69563D596B5}" dt="2024-06-25T06:53:30.314" v="138" actId="14100"/>
          <ac:spMkLst>
            <pc:docMk/>
            <pc:sldMk cId="2663439255" sldId="304"/>
            <ac:spMk id="2" creationId="{8AD01E36-171D-88D2-E3DA-ED68C7C0A5C4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6" creationId="{58923A8A-778E-C105-8A0A-F36672E4E694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7" creationId="{9BBE2841-6F3B-E2CB-3F4A-46346BCD25A3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8" creationId="{84E0D325-E554-30BA-B52B-1CA5D026E107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9" creationId="{86A80A94-E4AC-DAA5-D298-E32B3853395B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10" creationId="{52A8176A-6A0C-9BD9-DBF7-AD8165F19D6C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11" creationId="{AA92D2E1-9441-8C9E-BB47-E45A5756478C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12" creationId="{90256D81-12C1-D6C1-2200-1DFBB9820AC7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13" creationId="{86422F6C-914E-0277-8EF1-AE50BE5125DD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14" creationId="{9622BDD5-6780-2E0E-1AFD-E3CE93357151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15" creationId="{03B6722F-0E41-B55E-4F96-D4BB100AE4AC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16" creationId="{DBDA130A-EB6B-A0B7-ACA0-C3A061AA0DD8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17" creationId="{232AF871-92F6-892F-8717-EADF36A735E6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18" creationId="{C83053E4-6858-17F5-F505-A34F67DBB834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19" creationId="{93BC1CD3-DFD6-33B4-F765-8873B45367F2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0" creationId="{32E19E03-564D-7DBB-1803-43848102AEC7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1" creationId="{1A3B85AD-E4FF-B762-B798-6607FECE2171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2" creationId="{2B32903C-2269-97C5-2483-61C711FFCA06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3" creationId="{0E21D751-87C6-E64F-91CA-A12E84FFE7A3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4" creationId="{B484479E-9108-2FC5-824A-BAD03A8096E0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5" creationId="{633F23D3-98A9-D6A0-CD24-75DD26E0F3B6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6" creationId="{0B15EA1E-1506-6B9C-4DEC-5D78936C65F1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8" creationId="{CFEABC73-7B60-CF40-EFAE-48A966119ABE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9" creationId="{5148941B-143F-5B52-4A3C-B467A3935516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30" creationId="{C56E3FE5-D988-C59A-D20E-071D58FE6DE3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31" creationId="{018F0769-EFF3-6780-621F-17BD8922240B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32" creationId="{8A8C43E2-1B19-3FE2-4213-5566D454FA51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33" creationId="{167D0B4A-2D70-3231-C604-34655DD678DE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34" creationId="{BF89BDB5-D5A7-76C0-55A8-C3A03585E3D7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35" creationId="{401F9331-47A7-6FB9-4462-574BF5D10794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36" creationId="{9CF6A657-1C28-408B-390C-96687161C479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7" creationId="{6357A589-9279-1CB5-5139-34EFE496531F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8" creationId="{59292AD5-C739-2CD3-FC16-B180EB0BB66C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9" creationId="{165C203A-88BF-F717-B982-12FE2685936E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50" creationId="{F26D7885-7EA9-8050-F478-56905CB643D6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52" creationId="{7F3721BB-6841-9633-E82D-FBCBF96AC3FF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53" creationId="{2C4EC96F-2D5B-1B94-F300-878233E50B19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54" creationId="{4FEC10B8-1D8F-5C9C-46DD-FB66CE532BA8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55" creationId="{8516767A-AE50-1E1B-236F-A5456EFCFA72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02" creationId="{28D361F4-68AC-9C4E-E4D8-589721059071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03" creationId="{1424AB7B-4DDF-6577-7ADD-B597A1ED15B5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12" creationId="{AC22EA54-A4B7-94C8-C255-7B87338A9A51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13" creationId="{E3FCDCE5-2D36-8152-965F-55DB2FE5388D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14" creationId="{390CE8CE-C689-8379-E70F-FE098F02D44C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15" creationId="{8E2174FA-4DDA-4C24-BDA4-1ED721D712BD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16" creationId="{6D653B4C-723A-847B-1BA5-1EC8A8C827E4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17" creationId="{623AEAA4-72D7-242D-15FF-2C0A6732A409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19" creationId="{5C331CCC-1769-EFCF-CBAB-DD674AB92A27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21" creationId="{65052DC7-394A-FC08-5BBB-CC3476DC0EA7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22" creationId="{70336A55-12D9-9DD4-88E6-30E710F0EE09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23" creationId="{21956626-F394-C267-8B22-846DD21F2D98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24" creationId="{F18571F0-2A92-1A2E-EE50-652E9103A6AC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25" creationId="{10BE98D1-B901-00E0-ABE8-B3053EEF5AE0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26" creationId="{495AC9AE-AE3C-8F2F-AE7D-6C8F69584EAD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27" creationId="{1F302174-AD7C-D6F1-404C-31D20DCDE73A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28" creationId="{0708A104-ACDA-4489-E95A-BA3157693FC6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29" creationId="{3746B100-4205-929D-0AAF-D22F5D695139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30" creationId="{256CBE67-FA2D-E914-C573-B87B8C10D12F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31" creationId="{1C078F5E-D81A-32F5-113E-188C6F655B0F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32" creationId="{EB8AD2B7-13A7-D411-6EC9-DE3692A3BA7E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33" creationId="{3E7E3B94-26D2-A83E-B8E6-72228C928E9A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34" creationId="{30027241-F46B-2E29-6E0E-8C2FAF818905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38" creationId="{878E57D3-D491-A8D8-8B4C-F56A444B6E1F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39" creationId="{EDBB5FE1-5ECF-B90C-E2E6-E6CE4DCE3F5A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40" creationId="{E5D8E0E0-C1F1-7371-65CE-4937E4543B33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41" creationId="{53F8ACE4-7A06-1DA3-6E5B-3A1F6A0297DF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42" creationId="{689A786A-BFDF-C265-95A8-0346888CB1B0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43" creationId="{7992EBAD-1EB6-C116-6184-51F1CD397C03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45" creationId="{610061A4-AFC3-14AC-B66D-7E567E7E7228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46" creationId="{2AFA24C3-B8B9-05FF-2D4F-A94D5273F9AD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47" creationId="{49592B13-EDA9-8D69-188B-A42EC74169CB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49" creationId="{F195CCD3-A973-B843-B781-147EABFAF86B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50" creationId="{7D4FBA57-BC49-E772-D48C-DD6AA1DD99C1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51" creationId="{6763C31D-6357-4DF1-B6F1-9A1188835470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52" creationId="{18D263D0-F86A-4CCA-E03C-1A37E867C49B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53" creationId="{042759D0-E6CA-9ACB-62F6-C6E48A9FD2A9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254" creationId="{68D95387-ABB9-A9AD-8701-9527E13294C1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371" creationId="{AB960BCC-3C5B-DB69-FA22-54F16980440D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375" creationId="{38C7D834-4215-6416-9936-96B481633D6A}"/>
          </ac:spMkLst>
        </pc:spChg>
        <pc:spChg chg="del">
          <ac:chgData name="CAMPAGNE VALENTIN" userId="721832df-7fa0-47f7-9bcb-60fdee18726b" providerId="ADAL" clId="{D041BB1E-5FD5-48E0-99DA-F69563D596B5}" dt="2024-06-25T06:48:29.633" v="8" actId="478"/>
          <ac:spMkLst>
            <pc:docMk/>
            <pc:sldMk cId="2663439255" sldId="304"/>
            <ac:spMk id="377" creationId="{5CF07178-916E-5744-DA3D-38DCF09FF427}"/>
          </ac:spMkLst>
        </pc:spChg>
        <pc:spChg chg="del">
          <ac:chgData name="CAMPAGNE VALENTIN" userId="721832df-7fa0-47f7-9bcb-60fdee18726b" providerId="ADAL" clId="{D041BB1E-5FD5-48E0-99DA-F69563D596B5}" dt="2024-06-25T06:48:29.633" v="8" actId="478"/>
          <ac:spMkLst>
            <pc:docMk/>
            <pc:sldMk cId="2663439255" sldId="304"/>
            <ac:spMk id="378" creationId="{83804AEA-8654-7975-3CA1-04165779F297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379" creationId="{F1E5BEFA-E7B3-B040-0219-37F7914C302D}"/>
          </ac:spMkLst>
        </pc:spChg>
        <pc:spChg chg="del">
          <ac:chgData name="CAMPAGNE VALENTIN" userId="721832df-7fa0-47f7-9bcb-60fdee18726b" providerId="ADAL" clId="{D041BB1E-5FD5-48E0-99DA-F69563D596B5}" dt="2024-06-25T06:48:29.633" v="8" actId="478"/>
          <ac:spMkLst>
            <pc:docMk/>
            <pc:sldMk cId="2663439255" sldId="304"/>
            <ac:spMk id="382" creationId="{BF07E4F1-FAD9-8983-5207-708E0F6B54A0}"/>
          </ac:spMkLst>
        </pc:spChg>
        <pc:spChg chg="del">
          <ac:chgData name="CAMPAGNE VALENTIN" userId="721832df-7fa0-47f7-9bcb-60fdee18726b" providerId="ADAL" clId="{D041BB1E-5FD5-48E0-99DA-F69563D596B5}" dt="2024-06-25T06:48:29.633" v="8" actId="478"/>
          <ac:spMkLst>
            <pc:docMk/>
            <pc:sldMk cId="2663439255" sldId="304"/>
            <ac:spMk id="396" creationId="{9213076D-C976-35D7-F355-5CEA64738BAE}"/>
          </ac:spMkLst>
        </pc:spChg>
        <pc:spChg chg="del">
          <ac:chgData name="CAMPAGNE VALENTIN" userId="721832df-7fa0-47f7-9bcb-60fdee18726b" providerId="ADAL" clId="{D041BB1E-5FD5-48E0-99DA-F69563D596B5}" dt="2024-06-25T06:48:29.633" v="8" actId="478"/>
          <ac:spMkLst>
            <pc:docMk/>
            <pc:sldMk cId="2663439255" sldId="304"/>
            <ac:spMk id="397" creationId="{0F2D6951-7E17-4565-2196-495926C276F9}"/>
          </ac:spMkLst>
        </pc:spChg>
        <pc:spChg chg="del">
          <ac:chgData name="CAMPAGNE VALENTIN" userId="721832df-7fa0-47f7-9bcb-60fdee18726b" providerId="ADAL" clId="{D041BB1E-5FD5-48E0-99DA-F69563D596B5}" dt="2024-06-25T06:48:29.633" v="8" actId="478"/>
          <ac:spMkLst>
            <pc:docMk/>
            <pc:sldMk cId="2663439255" sldId="304"/>
            <ac:spMk id="398" creationId="{E323EA7D-4503-79B2-9537-754C6AC4935E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399" creationId="{13060B8C-5122-451F-CAE8-70349B953566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00" creationId="{243504DB-4EBE-D772-0641-2139CA181059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01" creationId="{3600C1C6-35DF-ACC3-F6C3-69D5EEDE1553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03" creationId="{50DBA7C1-0EDB-B8D9-BC3F-A237BEBFEBE5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05" creationId="{642C2ACC-83BE-693C-79E6-21951D59A75B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07" creationId="{1488897B-05B6-5436-B046-5D5EF89C8309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09" creationId="{255F411F-DA1A-5278-E0CE-86E914AFE6A3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10" creationId="{B93E5E3A-3C0C-B082-9C22-DFA57D3F8956}"/>
          </ac:spMkLst>
        </pc:spChg>
        <pc:spChg chg="del">
          <ac:chgData name="CAMPAGNE VALENTIN" userId="721832df-7fa0-47f7-9bcb-60fdee18726b" providerId="ADAL" clId="{D041BB1E-5FD5-48E0-99DA-F69563D596B5}" dt="2024-06-25T06:48:29.633" v="8" actId="478"/>
          <ac:spMkLst>
            <pc:docMk/>
            <pc:sldMk cId="2663439255" sldId="304"/>
            <ac:spMk id="412" creationId="{8E16B2E1-A8E4-DB69-2DC8-32EDCE330651}"/>
          </ac:spMkLst>
        </pc:spChg>
        <pc:spChg chg="del">
          <ac:chgData name="CAMPAGNE VALENTIN" userId="721832df-7fa0-47f7-9bcb-60fdee18726b" providerId="ADAL" clId="{D041BB1E-5FD5-48E0-99DA-F69563D596B5}" dt="2024-06-25T06:48:29.633" v="8" actId="478"/>
          <ac:spMkLst>
            <pc:docMk/>
            <pc:sldMk cId="2663439255" sldId="304"/>
            <ac:spMk id="413" creationId="{41354F38-B33B-11E7-AA14-CDB02ACD323B}"/>
          </ac:spMkLst>
        </pc:spChg>
        <pc:spChg chg="del">
          <ac:chgData name="CAMPAGNE VALENTIN" userId="721832df-7fa0-47f7-9bcb-60fdee18726b" providerId="ADAL" clId="{D041BB1E-5FD5-48E0-99DA-F69563D596B5}" dt="2024-06-25T06:48:29.633" v="8" actId="478"/>
          <ac:spMkLst>
            <pc:docMk/>
            <pc:sldMk cId="2663439255" sldId="304"/>
            <ac:spMk id="414" creationId="{890C5272-215B-A02A-124A-8BA8ED49722C}"/>
          </ac:spMkLst>
        </pc:spChg>
        <pc:spChg chg="del">
          <ac:chgData name="CAMPAGNE VALENTIN" userId="721832df-7fa0-47f7-9bcb-60fdee18726b" providerId="ADAL" clId="{D041BB1E-5FD5-48E0-99DA-F69563D596B5}" dt="2024-06-25T06:48:31.903" v="10" actId="478"/>
          <ac:spMkLst>
            <pc:docMk/>
            <pc:sldMk cId="2663439255" sldId="304"/>
            <ac:spMk id="415" creationId="{3408C645-3DE2-EB21-E8EB-7EF0A01BD907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16" creationId="{32C3D89D-469E-F9AF-D394-D802CAC8BF30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17" creationId="{B6414B32-7071-CE00-0433-4A75689786B7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18" creationId="{573E59D0-055D-7668-49BD-90F5861B0395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19" creationId="{8E2EB71A-594B-2C7C-605E-4528ED1947AD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20" creationId="{70833FFC-7151-EBFE-14BF-5D74C60C2AAB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21" creationId="{F99EF0AF-1257-4732-1D95-5EB1A3D45182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22" creationId="{D1B08E29-E05C-5F68-472D-33E269887A1B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23" creationId="{D05FDCA6-676B-5981-3292-18E906C8477E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24" creationId="{A935E2D7-FFE3-FAB9-855A-447A5E427A8F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25" creationId="{3DD4AA67-F7D4-E4E1-3551-F2744F9A0D75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26" creationId="{80BB2229-2402-B7FC-1C82-B5A8DABEF2AC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27" creationId="{673B9FEF-567F-305A-3F4A-B3ECA747C270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28" creationId="{1D480CBB-966E-79F7-B1A4-72AE395FBC46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29" creationId="{6E6A9533-3E21-AA71-A52E-470541FB3258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30" creationId="{F3B262A0-DF89-944D-D5A9-8D85FFB63EC0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31" creationId="{EEC47A7A-C396-798E-9856-C1D16AF81B1B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32" creationId="{0F8FCFE9-E2A9-233D-2E66-1FFCBC0EF82F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33" creationId="{4DB3664E-77ED-01E3-ED92-E69C93403CA0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34" creationId="{116A5FC9-E2AA-B106-9006-013D33351B9F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35" creationId="{EC4E7B32-62E0-F1C1-8C9A-DD4ACB55B448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36" creationId="{BEF56B0F-04EA-4AEC-2FB6-B57D0A598133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37" creationId="{09FD8865-A452-5245-8E00-782A2DD2797E}"/>
          </ac:spMkLst>
        </pc:spChg>
        <pc:spChg chg="add 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42" creationId="{C510E747-0F49-65FB-8DED-4BA823A58037}"/>
          </ac:spMkLst>
        </pc:spChg>
        <pc:spChg chg="add 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43" creationId="{CDAECBC5-0713-B198-FEC3-B62E4F3E07A6}"/>
          </ac:spMkLst>
        </pc:spChg>
        <pc:spChg chg="add 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46" creationId="{5B935D03-DB52-2C29-BE95-CD304F763659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48" creationId="{A0E6EC3B-DA8B-EE26-4416-5EDAD40F3984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49" creationId="{ADED91BD-745F-9C76-9D9C-3C4FFB27FE8A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50" creationId="{5F7CCC2B-3838-F118-3864-FCD11E7250A2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51" creationId="{A92E607C-E9C7-DDEB-F32B-A9249C714110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52" creationId="{505323BA-10C1-4A70-5DB0-510C9E16279C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53" creationId="{F5EE93AF-B37B-D7F9-2CC5-D5AF4EB37087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54" creationId="{D44E7AED-B14B-ACA5-FD9E-A43ED1D2FA6E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55" creationId="{616680B3-A331-FA84-039B-CD0148D164E0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56" creationId="{C9778BCA-C50A-AA4B-703A-424A947F980E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57" creationId="{95CBCEF9-16AC-528D-74B7-03BFFA9BF429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58" creationId="{52A3699F-C899-0E37-2E55-C47FD5ADF549}"/>
          </ac:spMkLst>
        </pc:spChg>
        <pc:spChg chg="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59" creationId="{4C0B94B3-7630-8D1A-BD6B-BB5785B2245A}"/>
          </ac:spMkLst>
        </pc:spChg>
        <pc:spChg chg="add 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60" creationId="{57BD8592-4614-268D-DE39-B39239B353CF}"/>
          </ac:spMkLst>
        </pc:spChg>
        <pc:spChg chg="add 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61" creationId="{6C5EEF5B-6009-2CC8-A674-EFFD1FA8880D}"/>
          </ac:spMkLst>
        </pc:spChg>
        <pc:spChg chg="add 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62" creationId="{2D26A965-1459-960B-D359-E38D82502459}"/>
          </ac:spMkLst>
        </pc:spChg>
        <pc:spChg chg="add 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67" creationId="{D54ABABA-9576-8451-E0AE-64DF4650BA83}"/>
          </ac:spMkLst>
        </pc:spChg>
        <pc:spChg chg="add 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68" creationId="{256F9BD7-5C66-A0FB-75E0-F184ACED6D9D}"/>
          </ac:spMkLst>
        </pc:spChg>
        <pc:spChg chg="add 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69" creationId="{61B25A9F-B0B1-C008-C60F-AFD330E6CB12}"/>
          </ac:spMkLst>
        </pc:spChg>
        <pc:spChg chg="add mod">
          <ac:chgData name="CAMPAGNE VALENTIN" userId="721832df-7fa0-47f7-9bcb-60fdee18726b" providerId="ADAL" clId="{D041BB1E-5FD5-48E0-99DA-F69563D596B5}" dt="2024-06-25T06:48:30.643" v="9"/>
          <ac:spMkLst>
            <pc:docMk/>
            <pc:sldMk cId="2663439255" sldId="304"/>
            <ac:spMk id="471" creationId="{A790E1CD-2F26-3CD2-5C49-EFADBB6A0231}"/>
          </ac:spMkLst>
        </pc:spChg>
        <pc:spChg chg="add mod">
          <ac:chgData name="CAMPAGNE VALENTIN" userId="721832df-7fa0-47f7-9bcb-60fdee18726b" providerId="ADAL" clId="{D041BB1E-5FD5-48E0-99DA-F69563D596B5}" dt="2024-06-25T06:55:03.342" v="193" actId="20577"/>
          <ac:spMkLst>
            <pc:docMk/>
            <pc:sldMk cId="2663439255" sldId="304"/>
            <ac:spMk id="472" creationId="{4F4979B7-32D8-554E-AD73-DD01ECD857F1}"/>
          </ac:spMkLst>
        </pc:spChg>
        <pc:grpChg chg="del">
          <ac:chgData name="CAMPAGNE VALENTIN" userId="721832df-7fa0-47f7-9bcb-60fdee18726b" providerId="ADAL" clId="{D041BB1E-5FD5-48E0-99DA-F69563D596B5}" dt="2024-06-25T06:48:29.633" v="8" actId="478"/>
          <ac:grpSpMkLst>
            <pc:docMk/>
            <pc:sldMk cId="2663439255" sldId="304"/>
            <ac:grpSpMk id="3" creationId="{4501D48A-1D93-872C-A73C-974E3272AA8D}"/>
          </ac:grpSpMkLst>
        </pc:grpChg>
        <pc:grpChg chg="del">
          <ac:chgData name="CAMPAGNE VALENTIN" userId="721832df-7fa0-47f7-9bcb-60fdee18726b" providerId="ADAL" clId="{D041BB1E-5FD5-48E0-99DA-F69563D596B5}" dt="2024-06-25T06:48:29.633" v="8" actId="478"/>
          <ac:grpSpMkLst>
            <pc:docMk/>
            <pc:sldMk cId="2663439255" sldId="304"/>
            <ac:grpSpMk id="4" creationId="{86308BDA-8F97-B823-3543-3E31D68599C5}"/>
          </ac:grpSpMkLst>
        </pc:grpChg>
        <pc:grpChg chg="add 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5" creationId="{48BEF363-F4E5-7835-0009-420168910A45}"/>
          </ac:grpSpMkLst>
        </pc:grpChg>
        <pc:grpChg chg="add 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27" creationId="{7EA8C3CA-D91D-50E4-C5C0-D4B6A9288C4A}"/>
          </ac:grpSpMkLst>
        </pc:grpChg>
        <pc:grpChg chg="add 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37" creationId="{D373F846-0C4A-B529-2FD1-D0B89F200AE4}"/>
          </ac:grpSpMkLst>
        </pc:grpChg>
        <pc:grpChg chg="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44" creationId="{0D73131F-730F-0C23-B8BC-1DCC1481569D}"/>
          </ac:grpSpMkLst>
        </pc:grpChg>
        <pc:grpChg chg="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45" creationId="{63FFE190-BFDE-7758-5933-E8F902F3AFEA}"/>
          </ac:grpSpMkLst>
        </pc:grpChg>
        <pc:grpChg chg="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46" creationId="{93557377-DB21-38FE-2745-11442A1ADD3B}"/>
          </ac:grpSpMkLst>
        </pc:grpChg>
        <pc:grpChg chg="del">
          <ac:chgData name="CAMPAGNE VALENTIN" userId="721832df-7fa0-47f7-9bcb-60fdee18726b" providerId="ADAL" clId="{D041BB1E-5FD5-48E0-99DA-F69563D596B5}" dt="2024-06-25T06:48:29.633" v="8" actId="478"/>
          <ac:grpSpMkLst>
            <pc:docMk/>
            <pc:sldMk cId="2663439255" sldId="304"/>
            <ac:grpSpMk id="51" creationId="{F24AD65F-F627-7D33-B320-527AFA33986C}"/>
          </ac:grpSpMkLst>
        </pc:grpChg>
        <pc:grpChg chg="add 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59" creationId="{2ADF58B7-EEEB-46A7-AFC9-DD8763DBE1D9}"/>
          </ac:grpSpMkLst>
        </pc:grpChg>
        <pc:grpChg chg="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199" creationId="{172B20EB-7EB9-D21B-3D04-4E93F01A2858}"/>
          </ac:grpSpMkLst>
        </pc:grpChg>
        <pc:grpChg chg="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200" creationId="{94375A0C-83D2-CD75-7B85-1C69DEB6F1E8}"/>
          </ac:grpSpMkLst>
        </pc:grpChg>
        <pc:grpChg chg="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201" creationId="{184241F1-9CEF-E333-FB1A-E417BA33B67E}"/>
          </ac:grpSpMkLst>
        </pc:grpChg>
        <pc:grpChg chg="add 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218" creationId="{29A826FF-48FF-B83B-7D0C-FC2EF3C116BF}"/>
          </ac:grpSpMkLst>
        </pc:grpChg>
        <pc:grpChg chg="add 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248" creationId="{B3D3D2CB-A815-D15D-CEED-E19081FB67E1}"/>
          </ac:grpSpMkLst>
        </pc:grpChg>
        <pc:grpChg chg="del">
          <ac:chgData name="CAMPAGNE VALENTIN" userId="721832df-7fa0-47f7-9bcb-60fdee18726b" providerId="ADAL" clId="{D041BB1E-5FD5-48E0-99DA-F69563D596B5}" dt="2024-06-25T06:48:29.633" v="8" actId="478"/>
          <ac:grpSpMkLst>
            <pc:docMk/>
            <pc:sldMk cId="2663439255" sldId="304"/>
            <ac:grpSpMk id="256" creationId="{9D997DFC-291B-0227-9857-D8CC7C88A4FB}"/>
          </ac:grpSpMkLst>
        </pc:grpChg>
        <pc:grpChg chg="del">
          <ac:chgData name="CAMPAGNE VALENTIN" userId="721832df-7fa0-47f7-9bcb-60fdee18726b" providerId="ADAL" clId="{D041BB1E-5FD5-48E0-99DA-F69563D596B5}" dt="2024-06-25T06:48:29.633" v="8" actId="478"/>
          <ac:grpSpMkLst>
            <pc:docMk/>
            <pc:sldMk cId="2663439255" sldId="304"/>
            <ac:grpSpMk id="302" creationId="{07155F3D-5384-710B-2083-89781E87E5D9}"/>
          </ac:grpSpMkLst>
        </pc:grpChg>
        <pc:grpChg chg="del">
          <ac:chgData name="CAMPAGNE VALENTIN" userId="721832df-7fa0-47f7-9bcb-60fdee18726b" providerId="ADAL" clId="{D041BB1E-5FD5-48E0-99DA-F69563D596B5}" dt="2024-06-25T06:48:29.633" v="8" actId="478"/>
          <ac:grpSpMkLst>
            <pc:docMk/>
            <pc:sldMk cId="2663439255" sldId="304"/>
            <ac:grpSpMk id="330" creationId="{5E0007DA-2A8D-2397-80E7-1085E65A085F}"/>
          </ac:grpSpMkLst>
        </pc:grpChg>
        <pc:grpChg chg="del">
          <ac:chgData name="CAMPAGNE VALENTIN" userId="721832df-7fa0-47f7-9bcb-60fdee18726b" providerId="ADAL" clId="{D041BB1E-5FD5-48E0-99DA-F69563D596B5}" dt="2024-06-25T06:48:29.633" v="8" actId="478"/>
          <ac:grpSpMkLst>
            <pc:docMk/>
            <pc:sldMk cId="2663439255" sldId="304"/>
            <ac:grpSpMk id="331" creationId="{65FD7E2B-2D97-3A4F-D374-A6F0FDA95B87}"/>
          </ac:grpSpMkLst>
        </pc:grpChg>
        <pc:grpChg chg="del">
          <ac:chgData name="CAMPAGNE VALENTIN" userId="721832df-7fa0-47f7-9bcb-60fdee18726b" providerId="ADAL" clId="{D041BB1E-5FD5-48E0-99DA-F69563D596B5}" dt="2024-06-25T06:48:29.633" v="8" actId="478"/>
          <ac:grpSpMkLst>
            <pc:docMk/>
            <pc:sldMk cId="2663439255" sldId="304"/>
            <ac:grpSpMk id="383" creationId="{38293339-B9F1-60BF-1BF5-E05CF385BCC7}"/>
          </ac:grpSpMkLst>
        </pc:grpChg>
        <pc:grpChg chg="add mod">
          <ac:chgData name="CAMPAGNE VALENTIN" userId="721832df-7fa0-47f7-9bcb-60fdee18726b" providerId="ADAL" clId="{D041BB1E-5FD5-48E0-99DA-F69563D596B5}" dt="2024-06-25T06:48:30.643" v="9"/>
          <ac:grpSpMkLst>
            <pc:docMk/>
            <pc:sldMk cId="2663439255" sldId="304"/>
            <ac:grpSpMk id="447" creationId="{D4BC7C4D-D999-7799-AE33-E11DD4AA6494}"/>
          </ac:grpSpMkLst>
        </pc:grpChg>
        <pc:picChg chg="del">
          <ac:chgData name="CAMPAGNE VALENTIN" userId="721832df-7fa0-47f7-9bcb-60fdee18726b" providerId="ADAL" clId="{D041BB1E-5FD5-48E0-99DA-F69563D596B5}" dt="2024-06-25T06:48:29.633" v="8" actId="478"/>
          <ac:picMkLst>
            <pc:docMk/>
            <pc:sldMk cId="2663439255" sldId="304"/>
            <ac:picMk id="402" creationId="{8EEBCE75-4D2D-61B7-1DB3-39D7AF6600F8}"/>
          </ac:picMkLst>
        </pc:picChg>
        <pc:picChg chg="add mod">
          <ac:chgData name="CAMPAGNE VALENTIN" userId="721832df-7fa0-47f7-9bcb-60fdee18726b" providerId="ADAL" clId="{D041BB1E-5FD5-48E0-99DA-F69563D596B5}" dt="2024-06-25T06:48:30.643" v="9"/>
          <ac:picMkLst>
            <pc:docMk/>
            <pc:sldMk cId="2663439255" sldId="304"/>
            <ac:picMk id="463" creationId="{229859CE-9C0D-7E22-4ED7-68CE57A6FC1E}"/>
          </ac:picMkLst>
        </pc:picChg>
        <pc:picChg chg="add mod">
          <ac:chgData name="CAMPAGNE VALENTIN" userId="721832df-7fa0-47f7-9bcb-60fdee18726b" providerId="ADAL" clId="{D041BB1E-5FD5-48E0-99DA-F69563D596B5}" dt="2024-06-25T06:48:30.643" v="9"/>
          <ac:picMkLst>
            <pc:docMk/>
            <pc:sldMk cId="2663439255" sldId="304"/>
            <ac:picMk id="464" creationId="{427DC986-1197-B128-E757-13E58E85E32C}"/>
          </ac:picMkLst>
        </pc:picChg>
        <pc:picChg chg="add mod">
          <ac:chgData name="CAMPAGNE VALENTIN" userId="721832df-7fa0-47f7-9bcb-60fdee18726b" providerId="ADAL" clId="{D041BB1E-5FD5-48E0-99DA-F69563D596B5}" dt="2024-06-25T06:48:30.643" v="9"/>
          <ac:picMkLst>
            <pc:docMk/>
            <pc:sldMk cId="2663439255" sldId="304"/>
            <ac:picMk id="465" creationId="{206EF78C-EA6F-B0AF-868B-585E85A3E6FF}"/>
          </ac:picMkLst>
        </pc:pic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38" creationId="{B0DF1501-EF7F-F05B-E609-F8467AB4CC57}"/>
          </ac:cxnSpMkLst>
        </pc:cxn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39" creationId="{EF62ECB3-33FF-C89B-0E9B-C376160BF8DA}"/>
          </ac:cxnSpMkLst>
        </pc:cxn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0" creationId="{673FC13D-7AC9-0064-00B1-4031CF214F22}"/>
          </ac:cxnSpMkLst>
        </pc:cxn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1" creationId="{07E22760-6501-AFB6-705D-856D41057A84}"/>
          </ac:cxnSpMkLst>
        </pc:cxn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2" creationId="{E57024CE-77EB-8331-F27E-35E790720676}"/>
          </ac:cxnSpMkLst>
        </pc:cxn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3" creationId="{5C67FEEA-A9A3-7300-4DBB-540BD6463578}"/>
          </ac:cxnSpMkLst>
        </pc:cxn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60" creationId="{0138C634-5238-F4DC-0DD0-9F2C92EB90E4}"/>
          </ac:cxnSpMkLst>
        </pc:cxn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61" creationId="{CC2CB4E3-5AF9-2C6D-92D7-92A1E975524F}"/>
          </ac:cxnSpMkLst>
        </pc:cxn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62" creationId="{0F440A5A-832D-C2A4-EC94-4A42BDF71334}"/>
          </ac:cxnSpMkLst>
        </pc:cxn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63" creationId="{09212663-C978-84BA-607E-D37E10607B50}"/>
          </ac:cxnSpMkLst>
        </pc:cxn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192" creationId="{C1D31B41-3F10-6619-94FE-04100F1E3932}"/>
          </ac:cxnSpMkLst>
        </pc:cxnChg>
        <pc:cxnChg chg="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193" creationId="{8B122918-16C3-8F24-808B-15E7B1110BED}"/>
          </ac:cxnSpMkLst>
        </pc:cxnChg>
        <pc:cxnChg chg="del">
          <ac:chgData name="CAMPAGNE VALENTIN" userId="721832df-7fa0-47f7-9bcb-60fdee18726b" providerId="ADAL" clId="{D041BB1E-5FD5-48E0-99DA-F69563D596B5}" dt="2024-06-25T06:48:29.633" v="8" actId="478"/>
          <ac:cxnSpMkLst>
            <pc:docMk/>
            <pc:sldMk cId="2663439255" sldId="304"/>
            <ac:cxnSpMk id="372" creationId="{0C0B6723-1121-85BC-F58D-CEF50BE96CDB}"/>
          </ac:cxnSpMkLst>
        </pc:cxnChg>
        <pc:cxnChg chg="del">
          <ac:chgData name="CAMPAGNE VALENTIN" userId="721832df-7fa0-47f7-9bcb-60fdee18726b" providerId="ADAL" clId="{D041BB1E-5FD5-48E0-99DA-F69563D596B5}" dt="2024-06-25T06:48:29.633" v="8" actId="478"/>
          <ac:cxnSpMkLst>
            <pc:docMk/>
            <pc:sldMk cId="2663439255" sldId="304"/>
            <ac:cxnSpMk id="373" creationId="{B3B446E2-7F5C-0C3D-BAC5-4E2ABEA696DF}"/>
          </ac:cxnSpMkLst>
        </pc:cxnChg>
        <pc:cxnChg chg="del">
          <ac:chgData name="CAMPAGNE VALENTIN" userId="721832df-7fa0-47f7-9bcb-60fdee18726b" providerId="ADAL" clId="{D041BB1E-5FD5-48E0-99DA-F69563D596B5}" dt="2024-06-25T06:48:29.633" v="8" actId="478"/>
          <ac:cxnSpMkLst>
            <pc:docMk/>
            <pc:sldMk cId="2663439255" sldId="304"/>
            <ac:cxnSpMk id="374" creationId="{4CB025C9-716E-FF94-525C-EDC31EF1F18B}"/>
          </ac:cxnSpMkLst>
        </pc:cxnChg>
        <pc:cxnChg chg="del">
          <ac:chgData name="CAMPAGNE VALENTIN" userId="721832df-7fa0-47f7-9bcb-60fdee18726b" providerId="ADAL" clId="{D041BB1E-5FD5-48E0-99DA-F69563D596B5}" dt="2024-06-25T06:48:29.633" v="8" actId="478"/>
          <ac:cxnSpMkLst>
            <pc:docMk/>
            <pc:sldMk cId="2663439255" sldId="304"/>
            <ac:cxnSpMk id="376" creationId="{9AE3F620-9778-D4FE-BCE1-E351965A10D7}"/>
          </ac:cxnSpMkLst>
        </pc:cxnChg>
        <pc:cxnChg chg="del">
          <ac:chgData name="CAMPAGNE VALENTIN" userId="721832df-7fa0-47f7-9bcb-60fdee18726b" providerId="ADAL" clId="{D041BB1E-5FD5-48E0-99DA-F69563D596B5}" dt="2024-06-25T06:48:29.633" v="8" actId="478"/>
          <ac:cxnSpMkLst>
            <pc:docMk/>
            <pc:sldMk cId="2663439255" sldId="304"/>
            <ac:cxnSpMk id="380" creationId="{7004E6E4-E958-8C95-FDAC-C7DA1C69F3B6}"/>
          </ac:cxnSpMkLst>
        </pc:cxnChg>
        <pc:cxnChg chg="del">
          <ac:chgData name="CAMPAGNE VALENTIN" userId="721832df-7fa0-47f7-9bcb-60fdee18726b" providerId="ADAL" clId="{D041BB1E-5FD5-48E0-99DA-F69563D596B5}" dt="2024-06-25T06:48:29.633" v="8" actId="478"/>
          <ac:cxnSpMkLst>
            <pc:docMk/>
            <pc:sldMk cId="2663439255" sldId="304"/>
            <ac:cxnSpMk id="381" creationId="{D4B510EE-B2B4-2A35-0E20-5A43B9400C30}"/>
          </ac:cxnSpMkLst>
        </pc:cxnChg>
        <pc:cxnChg chg="del">
          <ac:chgData name="CAMPAGNE VALENTIN" userId="721832df-7fa0-47f7-9bcb-60fdee18726b" providerId="ADAL" clId="{D041BB1E-5FD5-48E0-99DA-F69563D596B5}" dt="2024-06-25T06:48:29.633" v="8" actId="478"/>
          <ac:cxnSpMkLst>
            <pc:docMk/>
            <pc:sldMk cId="2663439255" sldId="304"/>
            <ac:cxnSpMk id="408" creationId="{2A125EE3-088A-8F99-421A-BB5FA2332A24}"/>
          </ac:cxnSpMkLst>
        </pc:cxnChg>
        <pc:cxnChg chg="del">
          <ac:chgData name="CAMPAGNE VALENTIN" userId="721832df-7fa0-47f7-9bcb-60fdee18726b" providerId="ADAL" clId="{D041BB1E-5FD5-48E0-99DA-F69563D596B5}" dt="2024-06-25T06:48:29.633" v="8" actId="478"/>
          <ac:cxnSpMkLst>
            <pc:docMk/>
            <pc:sldMk cId="2663439255" sldId="304"/>
            <ac:cxnSpMk id="411" creationId="{F3CA6953-34F1-3182-D46C-731247770E6F}"/>
          </ac:cxnSpMkLst>
        </pc:cxnChg>
        <pc:cxnChg chg="add 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38" creationId="{9603F069-287A-526C-E370-CA88478CFEE7}"/>
          </ac:cxnSpMkLst>
        </pc:cxnChg>
        <pc:cxnChg chg="add 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39" creationId="{F079F227-41D4-AECD-6A9C-5E2B1F476EF2}"/>
          </ac:cxnSpMkLst>
        </pc:cxnChg>
        <pc:cxnChg chg="add 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40" creationId="{B80853ED-8742-4E3A-6C16-9A3DA14F36A3}"/>
          </ac:cxnSpMkLst>
        </pc:cxnChg>
        <pc:cxnChg chg="add 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41" creationId="{05BF089B-8FCB-855D-269A-D18A8E0B20C5}"/>
          </ac:cxnSpMkLst>
        </pc:cxnChg>
        <pc:cxnChg chg="add 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44" creationId="{DE63F197-AFCC-A066-C2F5-48208000A702}"/>
          </ac:cxnSpMkLst>
        </pc:cxnChg>
        <pc:cxnChg chg="add 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45" creationId="{78E964C4-112B-0393-614A-EE5048C27FDC}"/>
          </ac:cxnSpMkLst>
        </pc:cxnChg>
        <pc:cxnChg chg="add 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66" creationId="{3C9911A1-7827-F05E-6425-73D9645ED6CE}"/>
          </ac:cxnSpMkLst>
        </pc:cxnChg>
        <pc:cxnChg chg="add mod">
          <ac:chgData name="CAMPAGNE VALENTIN" userId="721832df-7fa0-47f7-9bcb-60fdee18726b" providerId="ADAL" clId="{D041BB1E-5FD5-48E0-99DA-F69563D596B5}" dt="2024-06-25T06:48:30.643" v="9"/>
          <ac:cxnSpMkLst>
            <pc:docMk/>
            <pc:sldMk cId="2663439255" sldId="304"/>
            <ac:cxnSpMk id="470" creationId="{FD72BBDB-46C4-9AFB-D141-30324C58D477}"/>
          </ac:cxnSpMkLst>
        </pc:cxnChg>
      </pc:sldChg>
      <pc:sldChg chg="addSp delSp modSp mod">
        <pc:chgData name="CAMPAGNE VALENTIN" userId="721832df-7fa0-47f7-9bcb-60fdee18726b" providerId="ADAL" clId="{D041BB1E-5FD5-48E0-99DA-F69563D596B5}" dt="2024-06-25T07:13:25.848" v="338" actId="27309"/>
        <pc:sldMkLst>
          <pc:docMk/>
          <pc:sldMk cId="3311443362" sldId="305"/>
        </pc:sldMkLst>
        <pc:spChg chg="mod">
          <ac:chgData name="CAMPAGNE VALENTIN" userId="721832df-7fa0-47f7-9bcb-60fdee18726b" providerId="ADAL" clId="{D041BB1E-5FD5-48E0-99DA-F69563D596B5}" dt="2024-06-25T06:53:12.548" v="120" actId="14100"/>
          <ac:spMkLst>
            <pc:docMk/>
            <pc:sldMk cId="3311443362" sldId="305"/>
            <ac:spMk id="2" creationId="{84DF5EAB-EE82-55F4-F606-AAC421B371F2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5" creationId="{1BE62FF3-1256-1887-7BF9-012F6211A325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6" creationId="{299C8B1A-28C2-C3C8-4102-6D1BE0BAA69E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7" creationId="{9C7DBA66-E6E0-F084-0862-67EC9E954483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8" creationId="{5B2F5A74-3C53-64D6-49E5-562F5F0CBD9E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9" creationId="{98AEFDC1-528E-9FDB-462F-6A70D2F696BA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10" creationId="{A3DDB01E-9987-DA38-B014-641EB1F4DBDB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11" creationId="{2586621D-3F25-4DA6-B88E-2D96D73F9BE4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12" creationId="{13834209-419E-C061-0D7A-FBBFC2B858A3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13" creationId="{79AF7DDF-56DD-CD82-2531-0EBB4CAF745F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14" creationId="{4CD85BD7-0EA0-2936-A868-75EF9D3793BC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15" creationId="{414A1D89-02EB-00B4-9667-8ED8852D89EC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16" creationId="{F0D5CB29-8DC1-31EC-256B-9F6D949CAF51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17" creationId="{8BE13418-9138-699A-CBAD-0AAC52BB25DE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18" creationId="{B12BC553-955A-76EB-A630-F76D94876FA9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19" creationId="{46F4B877-2DE8-DE4C-7F6A-BDD1DBC30CE6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0" creationId="{2CEA47C3-C213-8FE7-D8FA-79A191E38978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1" creationId="{358557B4-0C4A-E8D3-0543-C8AC62D63453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2" creationId="{F1993655-3023-8CE5-CA12-6FB1959892C9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3" creationId="{7988305D-C651-9D4B-8658-14F98151601B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4" creationId="{6916FDDF-4012-9487-9E04-0B32B9A8FB9F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5" creationId="{D8338FFD-DDE7-C9BE-E6F0-8193E1149E94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7" creationId="{BD34DB27-DE17-AC70-B8E6-73133B9BA856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8" creationId="{7E853615-ED2E-EBF2-CFB0-6741445D10A2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9" creationId="{9042BC4E-9676-597D-8B04-9127E437A701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30" creationId="{5E200B66-6AE1-52A6-6500-F0E26991C503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31" creationId="{57431097-852C-D73A-D793-2ECA721B1F5B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32" creationId="{79E39607-6985-F05B-81DA-535EFEAFD480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33" creationId="{60DC3045-55E5-9458-B3D8-DF4DDE56D2AB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34" creationId="{FD4D301A-DB7B-2551-38EF-EDAB92CC5F55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35" creationId="{D9E29B88-05FC-24E1-7C11-24DE311E2720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6" creationId="{6C1A909F-E7D6-968C-57B2-7F6865A2992E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7" creationId="{7E2A3FA2-5369-3E87-1DB1-9D9BB4081F68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8" creationId="{C5C088D6-35FE-1231-1A9D-DA45EB1697D6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9" creationId="{6000B20E-A392-93D3-C79D-1A5815C1D190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50" creationId="{D81218CA-BE9B-FC62-6539-B6CE3D4621DF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52" creationId="{8242D946-4657-4457-0F2D-51A061610A6C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53" creationId="{89D4EE11-3BC8-DA80-6187-812FBDAFFB30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54" creationId="{C3FEEFDB-29E2-7991-7A1F-420CB4ADEC54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01" creationId="{9027B542-C85A-73C0-E29B-D230DE1593FC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02" creationId="{F1B03C07-4DD7-47EA-854A-217166EAEC89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03" creationId="{B79B6726-B97E-715D-F760-E9186A2A3AD0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12" creationId="{C618A9DE-0E80-F1DC-B648-E43893015210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13" creationId="{4CFBD0F3-6E60-2BC8-6658-478A6D6A29B7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14" creationId="{1989D608-4D35-7573-DC78-409ADC01F72A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15" creationId="{3259E72E-C080-F627-DE70-21CEE2837F0A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16" creationId="{422D0385-2CAF-A28F-EC26-AE84113B7372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18" creationId="{30BB2922-D01B-4032-0209-4407D17E58CB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19" creationId="{A1E5F9D9-90CC-C2CB-A03C-15A50B3DA6B8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21" creationId="{91D0FF03-1979-B8E0-42CD-352765E3DA78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22" creationId="{83937F39-598D-F17F-74DD-83E3A042E443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23" creationId="{D44C4238-286E-7594-D3BE-B900D5D584D7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24" creationId="{5AD5CC0A-A234-0B8F-5E7C-147E597F2692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25" creationId="{87E261AE-2E73-7086-232D-9024A7B14485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26" creationId="{AAC56E4B-6533-2E01-04C9-16437B6A5058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27" creationId="{3826C6E4-BAC0-B619-D16B-D3EE2AFC08A7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28" creationId="{1EB82BD0-711E-C9DA-C695-EA7F6F19E530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29" creationId="{9B92310C-229D-E0E6-7EAD-D4A646AA1B58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30" creationId="{18CE1810-9B01-E52C-0E89-0B7E47CFD909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31" creationId="{829CA31E-2517-225B-5474-153E7011AC8D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32" creationId="{742A8BD9-9F11-A3D3-B589-BD6B367638F6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33" creationId="{D181FCFD-A710-B60A-FC40-4A0A585EC7F2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34" creationId="{203D03AA-8BF5-3A7A-01BC-6E72A547EE05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38" creationId="{3D3E4BED-20D9-1229-6F66-7D0E1670EEEC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39" creationId="{7545771B-5903-08C0-667E-AC209931F001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40" creationId="{2FF73C71-680D-370E-9A83-80685588E61D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41" creationId="{6E6D2E50-0A1F-DBC9-6445-F3AF034AD075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42" creationId="{995EBD5C-3133-C04F-4A61-A3CE3CA11453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43" creationId="{FB4062B1-D659-8126-6153-07183104D157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45" creationId="{B312C3B2-B180-A6E7-9F91-A847DAC03E05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46" creationId="{1E5B02A3-C5DC-57E4-C448-6596915D088D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48" creationId="{4D84895F-67D1-5EB1-7438-9615D914BF66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49" creationId="{5A87FD7A-B5BF-A139-58B4-A51563F68981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50" creationId="{A8793A8A-3585-A493-322A-15435F155292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51" creationId="{A78D5E21-2393-F1FC-8508-7D9144DA1F86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52" creationId="{443A8261-E4F7-D250-6B3B-555FD7B4D38A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53" creationId="{98E138AA-E6C4-9DAB-3F2C-026C7BA4A5AE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254" creationId="{94335A93-0E5E-3DE1-092B-B2700F646659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371" creationId="{F8E4581B-5827-B3BC-FA2C-172F6F77F09B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375" creationId="{9682481B-C0FF-8DBE-E0E4-A9A66F9E2BBE}"/>
          </ac:spMkLst>
        </pc:spChg>
        <pc:spChg chg="del">
          <ac:chgData name="CAMPAGNE VALENTIN" userId="721832df-7fa0-47f7-9bcb-60fdee18726b" providerId="ADAL" clId="{D041BB1E-5FD5-48E0-99DA-F69563D596B5}" dt="2024-06-25T06:48:03.727" v="1" actId="478"/>
          <ac:spMkLst>
            <pc:docMk/>
            <pc:sldMk cId="3311443362" sldId="305"/>
            <ac:spMk id="377" creationId="{5CF07178-916E-5744-DA3D-38DCF09FF427}"/>
          </ac:spMkLst>
        </pc:spChg>
        <pc:spChg chg="del">
          <ac:chgData name="CAMPAGNE VALENTIN" userId="721832df-7fa0-47f7-9bcb-60fdee18726b" providerId="ADAL" clId="{D041BB1E-5FD5-48E0-99DA-F69563D596B5}" dt="2024-06-25T06:48:03.727" v="1" actId="478"/>
          <ac:spMkLst>
            <pc:docMk/>
            <pc:sldMk cId="3311443362" sldId="305"/>
            <ac:spMk id="378" creationId="{83804AEA-8654-7975-3CA1-04165779F297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379" creationId="{FDC44DCC-85A6-357F-C0DE-E56DF3071DCE}"/>
          </ac:spMkLst>
        </pc:spChg>
        <pc:spChg chg="del">
          <ac:chgData name="CAMPAGNE VALENTIN" userId="721832df-7fa0-47f7-9bcb-60fdee18726b" providerId="ADAL" clId="{D041BB1E-5FD5-48E0-99DA-F69563D596B5}" dt="2024-06-25T06:48:03.727" v="1" actId="478"/>
          <ac:spMkLst>
            <pc:docMk/>
            <pc:sldMk cId="3311443362" sldId="305"/>
            <ac:spMk id="382" creationId="{BF07E4F1-FAD9-8983-5207-708E0F6B54A0}"/>
          </ac:spMkLst>
        </pc:spChg>
        <pc:spChg chg="del">
          <ac:chgData name="CAMPAGNE VALENTIN" userId="721832df-7fa0-47f7-9bcb-60fdee18726b" providerId="ADAL" clId="{D041BB1E-5FD5-48E0-99DA-F69563D596B5}" dt="2024-06-25T06:48:06.864" v="2" actId="478"/>
          <ac:spMkLst>
            <pc:docMk/>
            <pc:sldMk cId="3311443362" sldId="305"/>
            <ac:spMk id="396" creationId="{9213076D-C976-35D7-F355-5CEA64738BAE}"/>
          </ac:spMkLst>
        </pc:spChg>
        <pc:spChg chg="del">
          <ac:chgData name="CAMPAGNE VALENTIN" userId="721832df-7fa0-47f7-9bcb-60fdee18726b" providerId="ADAL" clId="{D041BB1E-5FD5-48E0-99DA-F69563D596B5}" dt="2024-06-25T06:48:06.864" v="2" actId="478"/>
          <ac:spMkLst>
            <pc:docMk/>
            <pc:sldMk cId="3311443362" sldId="305"/>
            <ac:spMk id="397" creationId="{0F2D6951-7E17-4565-2196-495926C276F9}"/>
          </ac:spMkLst>
        </pc:spChg>
        <pc:spChg chg="del">
          <ac:chgData name="CAMPAGNE VALENTIN" userId="721832df-7fa0-47f7-9bcb-60fdee18726b" providerId="ADAL" clId="{D041BB1E-5FD5-48E0-99DA-F69563D596B5}" dt="2024-06-25T06:48:03.727" v="1" actId="478"/>
          <ac:spMkLst>
            <pc:docMk/>
            <pc:sldMk cId="3311443362" sldId="305"/>
            <ac:spMk id="398" creationId="{E323EA7D-4503-79B2-9537-754C6AC4935E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399" creationId="{DC2F51B6-20D1-B92B-3F6C-FCBC2F2BE13E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00" creationId="{CF2BDC89-5073-7DDE-E7C5-92AB8A6EACD9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01" creationId="{3EFF2B01-855C-2D9E-1058-35C092C3320E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03" creationId="{1284ED5A-96A4-8A72-B5BE-FF66CBB06AAC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05" creationId="{421D8120-7151-E377-85C8-7E8974772090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07" creationId="{2DF7102B-A0E8-3862-98A7-F6B075E2F530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09" creationId="{2FCADF32-24DE-8B99-04EE-AB7023BF69E7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10" creationId="{CF272DE5-B8F6-FACF-7CF4-CB7A1A6054AC}"/>
          </ac:spMkLst>
        </pc:spChg>
        <pc:spChg chg="del">
          <ac:chgData name="CAMPAGNE VALENTIN" userId="721832df-7fa0-47f7-9bcb-60fdee18726b" providerId="ADAL" clId="{D041BB1E-5FD5-48E0-99DA-F69563D596B5}" dt="2024-06-25T06:48:03.727" v="1" actId="478"/>
          <ac:spMkLst>
            <pc:docMk/>
            <pc:sldMk cId="3311443362" sldId="305"/>
            <ac:spMk id="412" creationId="{8E16B2E1-A8E4-DB69-2DC8-32EDCE330651}"/>
          </ac:spMkLst>
        </pc:spChg>
        <pc:spChg chg="del">
          <ac:chgData name="CAMPAGNE VALENTIN" userId="721832df-7fa0-47f7-9bcb-60fdee18726b" providerId="ADAL" clId="{D041BB1E-5FD5-48E0-99DA-F69563D596B5}" dt="2024-06-25T06:48:03.727" v="1" actId="478"/>
          <ac:spMkLst>
            <pc:docMk/>
            <pc:sldMk cId="3311443362" sldId="305"/>
            <ac:spMk id="413" creationId="{41354F38-B33B-11E7-AA14-CDB02ACD323B}"/>
          </ac:spMkLst>
        </pc:spChg>
        <pc:spChg chg="del">
          <ac:chgData name="CAMPAGNE VALENTIN" userId="721832df-7fa0-47f7-9bcb-60fdee18726b" providerId="ADAL" clId="{D041BB1E-5FD5-48E0-99DA-F69563D596B5}" dt="2024-06-25T06:48:03.727" v="1" actId="478"/>
          <ac:spMkLst>
            <pc:docMk/>
            <pc:sldMk cId="3311443362" sldId="305"/>
            <ac:spMk id="414" creationId="{890C5272-215B-A02A-124A-8BA8ED49722C}"/>
          </ac:spMkLst>
        </pc:spChg>
        <pc:spChg chg="del">
          <ac:chgData name="CAMPAGNE VALENTIN" userId="721832df-7fa0-47f7-9bcb-60fdee18726b" providerId="ADAL" clId="{D041BB1E-5FD5-48E0-99DA-F69563D596B5}" dt="2024-06-25T06:48:35.894" v="11" actId="478"/>
          <ac:spMkLst>
            <pc:docMk/>
            <pc:sldMk cId="3311443362" sldId="305"/>
            <ac:spMk id="415" creationId="{3408C645-3DE2-EB21-E8EB-7EF0A01BD907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16" creationId="{56DCEA7D-3BF9-BBC2-C3D8-C40EDC5E914D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17" creationId="{93358B6D-C266-CCA1-31E5-F01BA3B002AC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18" creationId="{AE8B4A95-F5AD-3CF0-42A5-31B73214A376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19" creationId="{C27EF9A2-F9EF-5A68-6762-F7FE6ECF068F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20" creationId="{644877EF-3E12-644B-7FDA-D8EC3D730C1A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21" creationId="{13F063DD-22D4-1BDB-614C-65D6DE8152A8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22" creationId="{590A6209-18C7-7C88-A641-6D6752347159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23" creationId="{06E530B2-BC61-5699-EEC2-63A7578E6317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24" creationId="{CFC9BF78-BE18-CCE4-DF98-56985B1FC6A0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25" creationId="{D084BF9C-498B-A3F3-EBC3-850BD447EF44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26" creationId="{CD601636-04E9-55DB-043B-D4329CF8727A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27" creationId="{D0C09D3D-66E2-8EC5-3941-0DBBE78583EE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28" creationId="{25435C01-C1E0-05CD-3826-22E500FE7C27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29" creationId="{2D0A97D0-CA5E-E19D-3899-30A5E0FC9C0D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30" creationId="{4E98AFC8-576D-8119-887F-D1E821C228CA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31" creationId="{8E325E2A-4317-07D4-206A-C9A8B0B6AEA6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32" creationId="{615FB6A5-537C-8FC4-3E34-3B68031DFC4A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33" creationId="{CF9345F6-7722-BE33-8898-4C4641B8D87D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34" creationId="{30923B9C-A846-9C05-2F6D-FAED26613858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35" creationId="{636AD460-4DD0-0930-4DCD-63AB0EB9724B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36" creationId="{A3A3FB2C-8C93-02CC-95DC-6A36650CA4AE}"/>
          </ac:spMkLst>
        </pc:spChg>
        <pc:spChg chg="add 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41" creationId="{D72B9554-7FD3-47E0-620F-F1A31641B09A}"/>
          </ac:spMkLst>
        </pc:spChg>
        <pc:spChg chg="add 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42" creationId="{09BF69A5-D284-816F-CA1E-46DF8B59A487}"/>
          </ac:spMkLst>
        </pc:spChg>
        <pc:spChg chg="add 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45" creationId="{46442B40-D7ED-DDFF-1D1C-3B89561231D1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47" creationId="{27EAAC71-58D8-8126-4B3D-88680B464450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48" creationId="{0E96D6F8-E453-FA48-7A20-4D5032282C9A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49" creationId="{0C013D02-A56D-42AD-ED93-4E64D4B6BBF2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50" creationId="{6260B7AD-52C1-52EE-FD5A-7A5DCB9483D9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51" creationId="{32C8A099-66C3-24E9-D773-9F8B4E20085E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52" creationId="{0C343985-8D3B-2744-9279-731C2F1E816B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53" creationId="{27A18ED3-E060-8665-2888-53D957BA8C4B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54" creationId="{3AF0A456-4A2D-365D-1D8F-308F5E7A0BFD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55" creationId="{01B5A4E4-491D-2659-9E01-B2B404121D33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56" creationId="{80651496-D637-8B4E-A9A1-000C42452127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57" creationId="{F5ABD4A2-2E50-A81F-5CA7-512C30BF5B01}"/>
          </ac:spMkLst>
        </pc:spChg>
        <pc:spChg chg="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58" creationId="{A2226095-7D89-F740-B96F-64CB016F6443}"/>
          </ac:spMkLst>
        </pc:spChg>
        <pc:spChg chg="add 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59" creationId="{F16ED618-536F-E982-3D97-D8AE952B8435}"/>
          </ac:spMkLst>
        </pc:spChg>
        <pc:spChg chg="add 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60" creationId="{2A8F78BF-5B08-38A7-5C21-4E4C2959103A}"/>
          </ac:spMkLst>
        </pc:spChg>
        <pc:spChg chg="add 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61" creationId="{0D2BD1AA-0A5C-EC66-B728-F609D3434D9C}"/>
          </ac:spMkLst>
        </pc:spChg>
        <pc:spChg chg="add 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66" creationId="{DF167900-B7C8-3C58-8A67-3D2943DCEB57}"/>
          </ac:spMkLst>
        </pc:spChg>
        <pc:spChg chg="add 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67" creationId="{1ED5187A-C49F-231A-A360-4780DC69482F}"/>
          </ac:spMkLst>
        </pc:spChg>
        <pc:spChg chg="add mod">
          <ac:chgData name="CAMPAGNE VALENTIN" userId="721832df-7fa0-47f7-9bcb-60fdee18726b" providerId="ADAL" clId="{D041BB1E-5FD5-48E0-99DA-F69563D596B5}" dt="2024-06-25T06:48:07.128" v="3"/>
          <ac:spMkLst>
            <pc:docMk/>
            <pc:sldMk cId="3311443362" sldId="305"/>
            <ac:spMk id="468" creationId="{EB25911F-E9A7-B72B-0467-6B0A3F2A951E}"/>
          </ac:spMkLst>
        </pc:spChg>
        <pc:spChg chg="add mod">
          <ac:chgData name="CAMPAGNE VALENTIN" userId="721832df-7fa0-47f7-9bcb-60fdee18726b" providerId="ADAL" clId="{D041BB1E-5FD5-48E0-99DA-F69563D596B5}" dt="2024-06-25T06:48:15.560" v="7" actId="20577"/>
          <ac:spMkLst>
            <pc:docMk/>
            <pc:sldMk cId="3311443362" sldId="305"/>
            <ac:spMk id="470" creationId="{A493E8C6-C8FF-FBCB-FB3B-92166B24A79C}"/>
          </ac:spMkLst>
        </pc:spChg>
        <pc:spChg chg="add mod">
          <ac:chgData name="CAMPAGNE VALENTIN" userId="721832df-7fa0-47f7-9bcb-60fdee18726b" providerId="ADAL" clId="{D041BB1E-5FD5-48E0-99DA-F69563D596B5}" dt="2024-06-25T06:53:18.337" v="137" actId="1036"/>
          <ac:spMkLst>
            <pc:docMk/>
            <pc:sldMk cId="3311443362" sldId="305"/>
            <ac:spMk id="471" creationId="{5D6D7578-C7D6-08D6-D2CF-B85E5C00A0B5}"/>
          </ac:spMkLst>
        </pc:spChg>
        <pc:grpChg chg="del">
          <ac:chgData name="CAMPAGNE VALENTIN" userId="721832df-7fa0-47f7-9bcb-60fdee18726b" providerId="ADAL" clId="{D041BB1E-5FD5-48E0-99DA-F69563D596B5}" dt="2024-06-25T06:48:03.727" v="1" actId="478"/>
          <ac:grpSpMkLst>
            <pc:docMk/>
            <pc:sldMk cId="3311443362" sldId="305"/>
            <ac:grpSpMk id="3" creationId="{7EB8CB6C-AC22-A71B-466A-F0BFD8EB4832}"/>
          </ac:grpSpMkLst>
        </pc:grpChg>
        <pc:grpChg chg="add 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4" creationId="{AD1E0119-9A93-6B70-40E2-B1BE2ED5FB73}"/>
          </ac:grpSpMkLst>
        </pc:grpChg>
        <pc:grpChg chg="add 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26" creationId="{21115A54-ED85-6EE1-6C7B-7BA6A003C2FD}"/>
          </ac:grpSpMkLst>
        </pc:grpChg>
        <pc:grpChg chg="add 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36" creationId="{FFF7E6E8-484C-2B77-E0FA-D5C440A43693}"/>
          </ac:grpSpMkLst>
        </pc:grpChg>
        <pc:grpChg chg="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43" creationId="{F18626E2-3973-B81C-8C48-7E46AE8AD110}"/>
          </ac:grpSpMkLst>
        </pc:grpChg>
        <pc:grpChg chg="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44" creationId="{5C930A12-E216-6A9E-C10E-A24D76D62AD3}"/>
          </ac:grpSpMkLst>
        </pc:grpChg>
        <pc:grpChg chg="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45" creationId="{6DEF2BDA-6030-A3F0-55FC-331314C0FC6D}"/>
          </ac:grpSpMkLst>
        </pc:grpChg>
        <pc:grpChg chg="del">
          <ac:chgData name="CAMPAGNE VALENTIN" userId="721832df-7fa0-47f7-9bcb-60fdee18726b" providerId="ADAL" clId="{D041BB1E-5FD5-48E0-99DA-F69563D596B5}" dt="2024-06-25T06:48:03.727" v="1" actId="478"/>
          <ac:grpSpMkLst>
            <pc:docMk/>
            <pc:sldMk cId="3311443362" sldId="305"/>
            <ac:grpSpMk id="51" creationId="{F24AD65F-F627-7D33-B320-527AFA33986C}"/>
          </ac:grpSpMkLst>
        </pc:grpChg>
        <pc:grpChg chg="add 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55" creationId="{6A2CB9C5-0804-E500-EF9F-AFA50B8CF95F}"/>
          </ac:grpSpMkLst>
        </pc:grpChg>
        <pc:grpChg chg="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193" creationId="{B259174B-C150-7C30-FA2E-A142F56559B9}"/>
          </ac:grpSpMkLst>
        </pc:grpChg>
        <pc:grpChg chg="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199" creationId="{ABC9E977-9B00-AF08-920E-A76D0B7638B0}"/>
          </ac:grpSpMkLst>
        </pc:grpChg>
        <pc:grpChg chg="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200" creationId="{810F030F-A5B9-934D-8295-5FE5F9D9D2F1}"/>
          </ac:grpSpMkLst>
        </pc:grpChg>
        <pc:grpChg chg="add 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217" creationId="{AD8A9AD4-5BDF-A6A2-6643-D07176F7CC3C}"/>
          </ac:grpSpMkLst>
        </pc:grpChg>
        <pc:grpChg chg="add 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247" creationId="{A14DCCAE-FB6D-A55B-DFB1-4903DA2D2654}"/>
          </ac:grpSpMkLst>
        </pc:grpChg>
        <pc:grpChg chg="del">
          <ac:chgData name="CAMPAGNE VALENTIN" userId="721832df-7fa0-47f7-9bcb-60fdee18726b" providerId="ADAL" clId="{D041BB1E-5FD5-48E0-99DA-F69563D596B5}" dt="2024-06-25T06:48:03.727" v="1" actId="478"/>
          <ac:grpSpMkLst>
            <pc:docMk/>
            <pc:sldMk cId="3311443362" sldId="305"/>
            <ac:grpSpMk id="256" creationId="{9D997DFC-291B-0227-9857-D8CC7C88A4FB}"/>
          </ac:grpSpMkLst>
        </pc:grpChg>
        <pc:grpChg chg="del">
          <ac:chgData name="CAMPAGNE VALENTIN" userId="721832df-7fa0-47f7-9bcb-60fdee18726b" providerId="ADAL" clId="{D041BB1E-5FD5-48E0-99DA-F69563D596B5}" dt="2024-06-25T06:48:03.727" v="1" actId="478"/>
          <ac:grpSpMkLst>
            <pc:docMk/>
            <pc:sldMk cId="3311443362" sldId="305"/>
            <ac:grpSpMk id="284" creationId="{0A1CB950-BCAD-086B-82FB-464F6362F489}"/>
          </ac:grpSpMkLst>
        </pc:grpChg>
        <pc:grpChg chg="del">
          <ac:chgData name="CAMPAGNE VALENTIN" userId="721832df-7fa0-47f7-9bcb-60fdee18726b" providerId="ADAL" clId="{D041BB1E-5FD5-48E0-99DA-F69563D596B5}" dt="2024-06-25T06:48:03.727" v="1" actId="478"/>
          <ac:grpSpMkLst>
            <pc:docMk/>
            <pc:sldMk cId="3311443362" sldId="305"/>
            <ac:grpSpMk id="302" creationId="{07155F3D-5384-710B-2083-89781E87E5D9}"/>
          </ac:grpSpMkLst>
        </pc:grpChg>
        <pc:grpChg chg="del">
          <ac:chgData name="CAMPAGNE VALENTIN" userId="721832df-7fa0-47f7-9bcb-60fdee18726b" providerId="ADAL" clId="{D041BB1E-5FD5-48E0-99DA-F69563D596B5}" dt="2024-06-25T06:48:03.727" v="1" actId="478"/>
          <ac:grpSpMkLst>
            <pc:docMk/>
            <pc:sldMk cId="3311443362" sldId="305"/>
            <ac:grpSpMk id="330" creationId="{5E0007DA-2A8D-2397-80E7-1085E65A085F}"/>
          </ac:grpSpMkLst>
        </pc:grpChg>
        <pc:grpChg chg="del">
          <ac:chgData name="CAMPAGNE VALENTIN" userId="721832df-7fa0-47f7-9bcb-60fdee18726b" providerId="ADAL" clId="{D041BB1E-5FD5-48E0-99DA-F69563D596B5}" dt="2024-06-25T06:48:03.727" v="1" actId="478"/>
          <ac:grpSpMkLst>
            <pc:docMk/>
            <pc:sldMk cId="3311443362" sldId="305"/>
            <ac:grpSpMk id="331" creationId="{65FD7E2B-2D97-3A4F-D374-A6F0FDA95B87}"/>
          </ac:grpSpMkLst>
        </pc:grpChg>
        <pc:grpChg chg="del">
          <ac:chgData name="CAMPAGNE VALENTIN" userId="721832df-7fa0-47f7-9bcb-60fdee18726b" providerId="ADAL" clId="{D041BB1E-5FD5-48E0-99DA-F69563D596B5}" dt="2024-06-25T06:48:03.727" v="1" actId="478"/>
          <ac:grpSpMkLst>
            <pc:docMk/>
            <pc:sldMk cId="3311443362" sldId="305"/>
            <ac:grpSpMk id="383" creationId="{38293339-B9F1-60BF-1BF5-E05CF385BCC7}"/>
          </ac:grpSpMkLst>
        </pc:grpChg>
        <pc:grpChg chg="add mod">
          <ac:chgData name="CAMPAGNE VALENTIN" userId="721832df-7fa0-47f7-9bcb-60fdee18726b" providerId="ADAL" clId="{D041BB1E-5FD5-48E0-99DA-F69563D596B5}" dt="2024-06-25T06:48:07.128" v="3"/>
          <ac:grpSpMkLst>
            <pc:docMk/>
            <pc:sldMk cId="3311443362" sldId="305"/>
            <ac:grpSpMk id="446" creationId="{C14A5AD2-81F4-716B-CB8D-7159AE77B7FE}"/>
          </ac:grpSpMkLst>
        </pc:grpChg>
        <pc:graphicFrameChg chg="add del modGraphic">
          <ac:chgData name="CAMPAGNE VALENTIN" userId="721832df-7fa0-47f7-9bcb-60fdee18726b" providerId="ADAL" clId="{D041BB1E-5FD5-48E0-99DA-F69563D596B5}" dt="2024-06-25T07:13:25.848" v="338" actId="27309"/>
          <ac:graphicFrameMkLst>
            <pc:docMk/>
            <pc:sldMk cId="3311443362" sldId="305"/>
            <ac:graphicFrameMk id="473" creationId="{2133704E-16A6-0B64-CC58-FDBDA7B8E716}"/>
          </ac:graphicFrameMkLst>
        </pc:graphicFrameChg>
        <pc:picChg chg="del">
          <ac:chgData name="CAMPAGNE VALENTIN" userId="721832df-7fa0-47f7-9bcb-60fdee18726b" providerId="ADAL" clId="{D041BB1E-5FD5-48E0-99DA-F69563D596B5}" dt="2024-06-25T06:48:03.727" v="1" actId="478"/>
          <ac:picMkLst>
            <pc:docMk/>
            <pc:sldMk cId="3311443362" sldId="305"/>
            <ac:picMk id="402" creationId="{8EEBCE75-4D2D-61B7-1DB3-39D7AF6600F8}"/>
          </ac:picMkLst>
        </pc:picChg>
        <pc:picChg chg="del">
          <ac:chgData name="CAMPAGNE VALENTIN" userId="721832df-7fa0-47f7-9bcb-60fdee18726b" providerId="ADAL" clId="{D041BB1E-5FD5-48E0-99DA-F69563D596B5}" dt="2024-06-25T06:48:03.727" v="1" actId="478"/>
          <ac:picMkLst>
            <pc:docMk/>
            <pc:sldMk cId="3311443362" sldId="305"/>
            <ac:picMk id="406" creationId="{42262AC2-5923-B9BA-77B9-553423CBA1A4}"/>
          </ac:picMkLst>
        </pc:picChg>
        <pc:picChg chg="add mod">
          <ac:chgData name="CAMPAGNE VALENTIN" userId="721832df-7fa0-47f7-9bcb-60fdee18726b" providerId="ADAL" clId="{D041BB1E-5FD5-48E0-99DA-F69563D596B5}" dt="2024-06-25T06:48:07.128" v="3"/>
          <ac:picMkLst>
            <pc:docMk/>
            <pc:sldMk cId="3311443362" sldId="305"/>
            <ac:picMk id="462" creationId="{5F91B2DA-36F5-1882-DD29-9BB3793E117B}"/>
          </ac:picMkLst>
        </pc:picChg>
        <pc:picChg chg="add mod">
          <ac:chgData name="CAMPAGNE VALENTIN" userId="721832df-7fa0-47f7-9bcb-60fdee18726b" providerId="ADAL" clId="{D041BB1E-5FD5-48E0-99DA-F69563D596B5}" dt="2024-06-25T06:48:07.128" v="3"/>
          <ac:picMkLst>
            <pc:docMk/>
            <pc:sldMk cId="3311443362" sldId="305"/>
            <ac:picMk id="463" creationId="{7149D923-56C6-CE77-4992-5B09E74E53A7}"/>
          </ac:picMkLst>
        </pc:picChg>
        <pc:picChg chg="add mod">
          <ac:chgData name="CAMPAGNE VALENTIN" userId="721832df-7fa0-47f7-9bcb-60fdee18726b" providerId="ADAL" clId="{D041BB1E-5FD5-48E0-99DA-F69563D596B5}" dt="2024-06-25T06:48:07.128" v="3"/>
          <ac:picMkLst>
            <pc:docMk/>
            <pc:sldMk cId="3311443362" sldId="305"/>
            <ac:picMk id="464" creationId="{2C68E850-18F4-DCF4-74DD-9970C89B5768}"/>
          </ac:picMkLst>
        </pc:pic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37" creationId="{95AEAA05-681A-319C-367E-6F2F5EBA00F3}"/>
          </ac:cxnSpMkLst>
        </pc:cxn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38" creationId="{4C40C867-F1A2-AEB3-4277-9537F3F6F68B}"/>
          </ac:cxnSpMkLst>
        </pc:cxn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39" creationId="{3F1E08F7-E1DB-A758-610C-DD09F0F9FF61}"/>
          </ac:cxnSpMkLst>
        </pc:cxn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40" creationId="{0F785001-BF61-2676-A786-0A8D5610DD6B}"/>
          </ac:cxnSpMkLst>
        </pc:cxn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41" creationId="{5B9B9EBB-1386-E290-8C75-0A337945E6C0}"/>
          </ac:cxnSpMkLst>
        </pc:cxn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42" creationId="{D1D2ECE3-6815-864F-91B8-3F32C63615ED}"/>
          </ac:cxnSpMkLst>
        </pc:cxn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59" creationId="{2A280212-0A9A-2518-EF90-CD5BA6A22460}"/>
          </ac:cxnSpMkLst>
        </pc:cxn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60" creationId="{43552EF5-989C-A87D-FE58-519F890BF5F0}"/>
          </ac:cxnSpMkLst>
        </pc:cxn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61" creationId="{79D771BF-E4B1-A0CB-1B41-DB9ED1BF95B7}"/>
          </ac:cxnSpMkLst>
        </pc:cxn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62" creationId="{3046E36B-30ED-4CD4-2D87-C77AA609F956}"/>
          </ac:cxnSpMkLst>
        </pc:cxn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63" creationId="{BC4C06E2-D5DE-21E8-6970-791674204B66}"/>
          </ac:cxnSpMkLst>
        </pc:cxnChg>
        <pc:cxnChg chg="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192" creationId="{474A803A-38F6-8C5D-CC61-58BA3D2C83CD}"/>
          </ac:cxnSpMkLst>
        </pc:cxnChg>
        <pc:cxnChg chg="del">
          <ac:chgData name="CAMPAGNE VALENTIN" userId="721832df-7fa0-47f7-9bcb-60fdee18726b" providerId="ADAL" clId="{D041BB1E-5FD5-48E0-99DA-F69563D596B5}" dt="2024-06-25T06:48:03.727" v="1" actId="478"/>
          <ac:cxnSpMkLst>
            <pc:docMk/>
            <pc:sldMk cId="3311443362" sldId="305"/>
            <ac:cxnSpMk id="372" creationId="{0C0B6723-1121-85BC-F58D-CEF50BE96CDB}"/>
          </ac:cxnSpMkLst>
        </pc:cxnChg>
        <pc:cxnChg chg="del">
          <ac:chgData name="CAMPAGNE VALENTIN" userId="721832df-7fa0-47f7-9bcb-60fdee18726b" providerId="ADAL" clId="{D041BB1E-5FD5-48E0-99DA-F69563D596B5}" dt="2024-06-25T06:48:03.727" v="1" actId="478"/>
          <ac:cxnSpMkLst>
            <pc:docMk/>
            <pc:sldMk cId="3311443362" sldId="305"/>
            <ac:cxnSpMk id="373" creationId="{B3B446E2-7F5C-0C3D-BAC5-4E2ABEA696DF}"/>
          </ac:cxnSpMkLst>
        </pc:cxnChg>
        <pc:cxnChg chg="del">
          <ac:chgData name="CAMPAGNE VALENTIN" userId="721832df-7fa0-47f7-9bcb-60fdee18726b" providerId="ADAL" clId="{D041BB1E-5FD5-48E0-99DA-F69563D596B5}" dt="2024-06-25T06:48:03.727" v="1" actId="478"/>
          <ac:cxnSpMkLst>
            <pc:docMk/>
            <pc:sldMk cId="3311443362" sldId="305"/>
            <ac:cxnSpMk id="374" creationId="{4CB025C9-716E-FF94-525C-EDC31EF1F18B}"/>
          </ac:cxnSpMkLst>
        </pc:cxnChg>
        <pc:cxnChg chg="del">
          <ac:chgData name="CAMPAGNE VALENTIN" userId="721832df-7fa0-47f7-9bcb-60fdee18726b" providerId="ADAL" clId="{D041BB1E-5FD5-48E0-99DA-F69563D596B5}" dt="2024-06-25T06:48:03.727" v="1" actId="478"/>
          <ac:cxnSpMkLst>
            <pc:docMk/>
            <pc:sldMk cId="3311443362" sldId="305"/>
            <ac:cxnSpMk id="376" creationId="{9AE3F620-9778-D4FE-BCE1-E351965A10D7}"/>
          </ac:cxnSpMkLst>
        </pc:cxnChg>
        <pc:cxnChg chg="del">
          <ac:chgData name="CAMPAGNE VALENTIN" userId="721832df-7fa0-47f7-9bcb-60fdee18726b" providerId="ADAL" clId="{D041BB1E-5FD5-48E0-99DA-F69563D596B5}" dt="2024-06-25T06:48:03.727" v="1" actId="478"/>
          <ac:cxnSpMkLst>
            <pc:docMk/>
            <pc:sldMk cId="3311443362" sldId="305"/>
            <ac:cxnSpMk id="380" creationId="{7004E6E4-E958-8C95-FDAC-C7DA1C69F3B6}"/>
          </ac:cxnSpMkLst>
        </pc:cxnChg>
        <pc:cxnChg chg="del">
          <ac:chgData name="CAMPAGNE VALENTIN" userId="721832df-7fa0-47f7-9bcb-60fdee18726b" providerId="ADAL" clId="{D041BB1E-5FD5-48E0-99DA-F69563D596B5}" dt="2024-06-25T06:48:03.727" v="1" actId="478"/>
          <ac:cxnSpMkLst>
            <pc:docMk/>
            <pc:sldMk cId="3311443362" sldId="305"/>
            <ac:cxnSpMk id="381" creationId="{D4B510EE-B2B4-2A35-0E20-5A43B9400C30}"/>
          </ac:cxnSpMkLst>
        </pc:cxnChg>
        <pc:cxnChg chg="del">
          <ac:chgData name="CAMPAGNE VALENTIN" userId="721832df-7fa0-47f7-9bcb-60fdee18726b" providerId="ADAL" clId="{D041BB1E-5FD5-48E0-99DA-F69563D596B5}" dt="2024-06-25T06:48:03.727" v="1" actId="478"/>
          <ac:cxnSpMkLst>
            <pc:docMk/>
            <pc:sldMk cId="3311443362" sldId="305"/>
            <ac:cxnSpMk id="408" creationId="{2A125EE3-088A-8F99-421A-BB5FA2332A24}"/>
          </ac:cxnSpMkLst>
        </pc:cxnChg>
        <pc:cxnChg chg="del">
          <ac:chgData name="CAMPAGNE VALENTIN" userId="721832df-7fa0-47f7-9bcb-60fdee18726b" providerId="ADAL" clId="{D041BB1E-5FD5-48E0-99DA-F69563D596B5}" dt="2024-06-25T06:48:03.727" v="1" actId="478"/>
          <ac:cxnSpMkLst>
            <pc:docMk/>
            <pc:sldMk cId="3311443362" sldId="305"/>
            <ac:cxnSpMk id="411" creationId="{F3CA6953-34F1-3182-D46C-731247770E6F}"/>
          </ac:cxnSpMkLst>
        </pc:cxnChg>
        <pc:cxnChg chg="add 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437" creationId="{655FDA34-D773-32FB-CE8F-42B35A16F801}"/>
          </ac:cxnSpMkLst>
        </pc:cxnChg>
        <pc:cxnChg chg="add 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438" creationId="{91346973-4C24-60AE-FB9E-F7EBFA17691C}"/>
          </ac:cxnSpMkLst>
        </pc:cxnChg>
        <pc:cxnChg chg="add 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439" creationId="{93D565D3-1182-FDAB-45BF-0C59CC12D045}"/>
          </ac:cxnSpMkLst>
        </pc:cxnChg>
        <pc:cxnChg chg="add 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440" creationId="{BD9CF903-9B12-AB01-8432-0074ED4E8963}"/>
          </ac:cxnSpMkLst>
        </pc:cxnChg>
        <pc:cxnChg chg="add 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443" creationId="{63DD2906-F893-A6FD-1AEA-E82EE386CC84}"/>
          </ac:cxnSpMkLst>
        </pc:cxnChg>
        <pc:cxnChg chg="add 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444" creationId="{230779EB-5E9D-DBEC-4033-77F315D18529}"/>
          </ac:cxnSpMkLst>
        </pc:cxnChg>
        <pc:cxnChg chg="add 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465" creationId="{C27B4C61-3B1B-E858-A6E5-3D2222845862}"/>
          </ac:cxnSpMkLst>
        </pc:cxnChg>
        <pc:cxnChg chg="add mod">
          <ac:chgData name="CAMPAGNE VALENTIN" userId="721832df-7fa0-47f7-9bcb-60fdee18726b" providerId="ADAL" clId="{D041BB1E-5FD5-48E0-99DA-F69563D596B5}" dt="2024-06-25T06:48:07.128" v="3"/>
          <ac:cxnSpMkLst>
            <pc:docMk/>
            <pc:sldMk cId="3311443362" sldId="305"/>
            <ac:cxnSpMk id="469" creationId="{2AA81686-7AED-1693-2D86-8A362FE6C3A7}"/>
          </ac:cxnSpMkLst>
        </pc:cxnChg>
      </pc:sldChg>
      <pc:sldChg chg="addSp delSp modSp mod">
        <pc:chgData name="CAMPAGNE VALENTIN" userId="721832df-7fa0-47f7-9bcb-60fdee18726b" providerId="ADAL" clId="{D041BB1E-5FD5-48E0-99DA-F69563D596B5}" dt="2024-06-25T07:00:58.967" v="255" actId="20577"/>
        <pc:sldMkLst>
          <pc:docMk/>
          <pc:sldMk cId="343251539" sldId="306"/>
        </pc:sldMkLst>
        <pc:spChg chg="mod">
          <ac:chgData name="CAMPAGNE VALENTIN" userId="721832df-7fa0-47f7-9bcb-60fdee18726b" providerId="ADAL" clId="{D041BB1E-5FD5-48E0-99DA-F69563D596B5}" dt="2024-06-25T06:59:05.920" v="203" actId="14100"/>
          <ac:spMkLst>
            <pc:docMk/>
            <pc:sldMk cId="343251539" sldId="306"/>
            <ac:spMk id="2" creationId="{8AD01E36-171D-88D2-E3DA-ED68C7C0A5C4}"/>
          </ac:spMkLst>
        </pc:spChg>
        <pc:spChg chg="add mod">
          <ac:chgData name="CAMPAGNE VALENTIN" userId="721832df-7fa0-47f7-9bcb-60fdee18726b" providerId="ADAL" clId="{D041BB1E-5FD5-48E0-99DA-F69563D596B5}" dt="2024-06-25T06:58:29.554" v="197"/>
          <ac:spMkLst>
            <pc:docMk/>
            <pc:sldMk cId="343251539" sldId="306"/>
            <ac:spMk id="5" creationId="{919FB99E-00EC-79CA-88E2-9785D5C4808E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9" creationId="{37725513-6113-AF97-7D24-2620E1399143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10" creationId="{1C2AA43B-42E7-36C0-8DA8-CB8FDAD9E241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11" creationId="{EC81BC50-AE12-751D-CD24-7E4C05C27581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12" creationId="{8C4E37C7-736E-EFAD-6BE2-EA05ACB5A28D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13" creationId="{87670AFD-2A5E-C1FE-B7C0-F272E92450F2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14" creationId="{EBFD0AB8-78EC-99F3-F2D4-D02F9DCB899B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15" creationId="{8A1E1B59-023C-94BE-B548-FBD105CCDE81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16" creationId="{5C055D9D-4D53-61ED-20FE-86379B043818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17" creationId="{0070BD8A-88F4-59EA-2D91-CE859DDB9F14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18" creationId="{35363048-1725-87AE-A2E4-E8B10ADA2717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19" creationId="{3683D85E-3E0E-A1E8-5A83-BA527645A91D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0" creationId="{96D0159D-04DF-B463-3FE7-27C42ACD759C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1" creationId="{FAFB638F-A73A-87A3-39E4-845D4A1A4CC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2" creationId="{53CF8F7A-04CD-69D3-AAEB-8829B526A520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3" creationId="{44BD89BC-AC1C-3A1C-9A7E-8BDD506A2972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4" creationId="{B86EC3F9-60F3-65E7-65DB-A94A8A1CE45A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5" creationId="{E9B7C7AF-7129-865C-4CA2-4A652770172D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6" creationId="{AA5A58D4-40E1-55B5-DDD4-6529C06F9BDB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7" creationId="{A921E381-F74C-E039-B2EC-8429E8F872CE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8" creationId="{27091264-73DD-7430-F5E7-64ADDB8B59E7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9" creationId="{0EC87209-6059-3710-3824-CDB731EE910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1" creationId="{12DFBB8B-5516-C887-46CB-990BA5502D3B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2" creationId="{4DF429C4-4270-4106-5469-38D0E95FBFE5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3" creationId="{F6310EBF-9723-1C01-FD76-88759068CFF7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4" creationId="{824B01D7-BE7D-1FC1-8A8C-8D32C8212FAB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5" creationId="{30AAB4D4-8721-EB54-BEF6-9DFD2E1A201F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6" creationId="{21C28632-99F7-ADB4-511B-9FFFA0C419D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7" creationId="{6266DB9A-F098-0905-4689-E4E77E32CE57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8" creationId="{E05F4172-EF7C-5FFC-202C-94B5FA7198BC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9" creationId="{073818EE-0658-87AA-D4A2-0A9BD0154A93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50" creationId="{43CBC450-08B7-30FB-80A7-7808031D8471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52" creationId="{6B58CEEE-411C-4D3A-776A-ED2DC983D682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53" creationId="{2AF21E37-4396-C81B-05B2-10C6C5B46371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54" creationId="{2B42C130-BE87-D6F5-1460-FE1C4B5F5AC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55" creationId="{CFB9EAB6-DB68-B5D5-ECF5-9D590D33CCC6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59" creationId="{18B6930B-1EBC-B058-C1BE-D9B3C83E4EC4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60" creationId="{81E72A85-868A-64BC-64F8-9CBB82BD686E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61" creationId="{ADF6F45E-0E3D-377B-E6A0-D8861530B71E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13" creationId="{614E21C0-D1EB-527F-20B8-41D103A846DA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14" creationId="{3235F2F0-DBC8-3F03-E393-07FB0229804A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15" creationId="{80378B21-18EC-A3C5-AE2D-E52AB8B61FF0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16" creationId="{C1104B79-0E40-53EE-D8FA-4B66208E7115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17" creationId="{3880DB21-7D0D-43E3-D850-7B346395C377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18" creationId="{5E853F97-3646-3705-DAF0-49ED90AF0F2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19" creationId="{273BDAF1-35F0-2BE9-6078-A9A3DE98105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21" creationId="{986AAD34-C97E-8C2E-F9D0-9E65D6E5C7DC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23" creationId="{270C4220-0C4A-17AC-5BFA-19D8C0720AAD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24" creationId="{643B11EF-F044-E1B3-D0A2-7001007A8EC0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25" creationId="{9A421DF6-7CDA-A7C4-7BB2-0C9FEC325DC8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26" creationId="{D27E0A56-53CF-FFA3-62CA-CBEB2F8550ED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27" creationId="{729666B9-37C9-472E-E010-3A7DA95C44F2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28" creationId="{78126F14-1E92-B019-DA81-3C647D3575E0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29" creationId="{8A4DFCF7-0A37-58E1-86A1-EBD98CACD5E2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30" creationId="{6DE07668-A62E-BD02-8AD3-CBC2797EE133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31" creationId="{292A5AD3-D333-DBB5-F4B7-0F6F3AACFA45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32" creationId="{EF669BD4-1AD9-C954-ADB8-DB6BFD2666AD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33" creationId="{4D326358-E7BA-5499-9AE6-B967AD9882FB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34" creationId="{4CDCF516-2A56-B3AB-96C7-17F77BB55BF5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38" creationId="{5B811C74-1888-E1A9-B9C0-393ABB473447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39" creationId="{B684A29A-048D-F5F2-7FB3-5DE037D6FF52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40" creationId="{1C832599-3914-B9D2-9FD2-0D8E332D24D8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41" creationId="{324DFE5B-C42D-AF7C-2939-21B8041EEE6E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42" creationId="{B3125651-7F29-8C49-612E-C5703E9862AF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43" creationId="{5D69134D-1EEC-E88B-BEC4-A34152C68204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45" creationId="{12B8C006-D005-4ACC-80C3-2476A005211F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46" creationId="{878D4F03-34B8-6023-2BAF-60CB6BFE9C71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47" creationId="{C8DDA4CA-B8B4-646B-8C16-47D50F1F727F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48" creationId="{66ADFE0E-4C76-8178-351C-4C40FFB39461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49" creationId="{8A14D53C-7289-2D19-1B68-ADFD6E3D95CD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50" creationId="{34EB4069-C12D-E7EF-9858-48F3C5837428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52" creationId="{AAF546F6-1DFA-D1D8-E42E-D053F443B7BF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53" creationId="{D28B54D9-0EAC-531C-E977-81292CEC57F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254" creationId="{1C3E8A9F-909E-E916-ADE9-C88C5F95A784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71" creationId="{26131AC5-E6D5-A922-BE7D-C3ED39CDB7B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75" creationId="{1135623C-7B7A-D786-B8CD-62E71949BE31}"/>
          </ac:spMkLst>
        </pc:spChg>
        <pc:spChg chg="del">
          <ac:chgData name="CAMPAGNE VALENTIN" userId="721832df-7fa0-47f7-9bcb-60fdee18726b" providerId="ADAL" clId="{D041BB1E-5FD5-48E0-99DA-F69563D596B5}" dt="2024-06-25T06:58:28.476" v="196" actId="478"/>
          <ac:spMkLst>
            <pc:docMk/>
            <pc:sldMk cId="343251539" sldId="306"/>
            <ac:spMk id="377" creationId="{5CF07178-916E-5744-DA3D-38DCF09FF427}"/>
          </ac:spMkLst>
        </pc:spChg>
        <pc:spChg chg="del">
          <ac:chgData name="CAMPAGNE VALENTIN" userId="721832df-7fa0-47f7-9bcb-60fdee18726b" providerId="ADAL" clId="{D041BB1E-5FD5-48E0-99DA-F69563D596B5}" dt="2024-06-25T06:58:28.476" v="196" actId="478"/>
          <ac:spMkLst>
            <pc:docMk/>
            <pc:sldMk cId="343251539" sldId="306"/>
            <ac:spMk id="378" creationId="{83804AEA-8654-7975-3CA1-04165779F297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79" creationId="{725E2BA5-DA81-9AC6-7658-6308A2C173F7}"/>
          </ac:spMkLst>
        </pc:spChg>
        <pc:spChg chg="del">
          <ac:chgData name="CAMPAGNE VALENTIN" userId="721832df-7fa0-47f7-9bcb-60fdee18726b" providerId="ADAL" clId="{D041BB1E-5FD5-48E0-99DA-F69563D596B5}" dt="2024-06-25T06:58:28.476" v="196" actId="478"/>
          <ac:spMkLst>
            <pc:docMk/>
            <pc:sldMk cId="343251539" sldId="306"/>
            <ac:spMk id="382" creationId="{BF07E4F1-FAD9-8983-5207-708E0F6B54A0}"/>
          </ac:spMkLst>
        </pc:spChg>
        <pc:spChg chg="del">
          <ac:chgData name="CAMPAGNE VALENTIN" userId="721832df-7fa0-47f7-9bcb-60fdee18726b" providerId="ADAL" clId="{D041BB1E-5FD5-48E0-99DA-F69563D596B5}" dt="2024-06-25T06:58:28.476" v="196" actId="478"/>
          <ac:spMkLst>
            <pc:docMk/>
            <pc:sldMk cId="343251539" sldId="306"/>
            <ac:spMk id="396" creationId="{9213076D-C976-35D7-F355-5CEA64738BAE}"/>
          </ac:spMkLst>
        </pc:spChg>
        <pc:spChg chg="del">
          <ac:chgData name="CAMPAGNE VALENTIN" userId="721832df-7fa0-47f7-9bcb-60fdee18726b" providerId="ADAL" clId="{D041BB1E-5FD5-48E0-99DA-F69563D596B5}" dt="2024-06-25T06:58:28.476" v="196" actId="478"/>
          <ac:spMkLst>
            <pc:docMk/>
            <pc:sldMk cId="343251539" sldId="306"/>
            <ac:spMk id="397" creationId="{0F2D6951-7E17-4565-2196-495926C276F9}"/>
          </ac:spMkLst>
        </pc:spChg>
        <pc:spChg chg="del">
          <ac:chgData name="CAMPAGNE VALENTIN" userId="721832df-7fa0-47f7-9bcb-60fdee18726b" providerId="ADAL" clId="{D041BB1E-5FD5-48E0-99DA-F69563D596B5}" dt="2024-06-25T06:58:28.476" v="196" actId="478"/>
          <ac:spMkLst>
            <pc:docMk/>
            <pc:sldMk cId="343251539" sldId="306"/>
            <ac:spMk id="398" creationId="{E323EA7D-4503-79B2-9537-754C6AC4935E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399" creationId="{CA3A135B-ECFA-DF56-7C7E-AA8DB38D1A70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00" creationId="{541BAF96-E80F-F31D-337C-EB777C37F63F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01" creationId="{3038EB57-B511-A2A8-880D-EE119495765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03" creationId="{E8214D58-64F3-DDCF-BA95-597DA49F9078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05" creationId="{F3535ADC-B5BE-0300-250C-64E2B0CC32BE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07" creationId="{214D3B99-B4ED-B75A-C63C-DF886ECD284B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09" creationId="{D92D166D-F04B-BD2D-08C2-A8B8760BD156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10" creationId="{77F2B78B-FB10-64D3-D93A-7EFEFDD47F1F}"/>
          </ac:spMkLst>
        </pc:spChg>
        <pc:spChg chg="del">
          <ac:chgData name="CAMPAGNE VALENTIN" userId="721832df-7fa0-47f7-9bcb-60fdee18726b" providerId="ADAL" clId="{D041BB1E-5FD5-48E0-99DA-F69563D596B5}" dt="2024-06-25T06:58:28.476" v="196" actId="478"/>
          <ac:spMkLst>
            <pc:docMk/>
            <pc:sldMk cId="343251539" sldId="306"/>
            <ac:spMk id="412" creationId="{8E16B2E1-A8E4-DB69-2DC8-32EDCE330651}"/>
          </ac:spMkLst>
        </pc:spChg>
        <pc:spChg chg="del">
          <ac:chgData name="CAMPAGNE VALENTIN" userId="721832df-7fa0-47f7-9bcb-60fdee18726b" providerId="ADAL" clId="{D041BB1E-5FD5-48E0-99DA-F69563D596B5}" dt="2024-06-25T06:58:28.476" v="196" actId="478"/>
          <ac:spMkLst>
            <pc:docMk/>
            <pc:sldMk cId="343251539" sldId="306"/>
            <ac:spMk id="413" creationId="{41354F38-B33B-11E7-AA14-CDB02ACD323B}"/>
          </ac:spMkLst>
        </pc:spChg>
        <pc:spChg chg="del">
          <ac:chgData name="CAMPAGNE VALENTIN" userId="721832df-7fa0-47f7-9bcb-60fdee18726b" providerId="ADAL" clId="{D041BB1E-5FD5-48E0-99DA-F69563D596B5}" dt="2024-06-25T06:58:28.476" v="196" actId="478"/>
          <ac:spMkLst>
            <pc:docMk/>
            <pc:sldMk cId="343251539" sldId="306"/>
            <ac:spMk id="414" creationId="{890C5272-215B-A02A-124A-8BA8ED49722C}"/>
          </ac:spMkLst>
        </pc:spChg>
        <pc:spChg chg="del">
          <ac:chgData name="CAMPAGNE VALENTIN" userId="721832df-7fa0-47f7-9bcb-60fdee18726b" providerId="ADAL" clId="{D041BB1E-5FD5-48E0-99DA-F69563D596B5}" dt="2024-06-25T06:48:44.837" v="13" actId="478"/>
          <ac:spMkLst>
            <pc:docMk/>
            <pc:sldMk cId="343251539" sldId="306"/>
            <ac:spMk id="415" creationId="{3408C645-3DE2-EB21-E8EB-7EF0A01BD907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16" creationId="{3DCA1AC1-F6BA-F7AB-44AD-2F21ED7F38ED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17" creationId="{FF75516F-58E0-B594-1DAE-385B13CED9D5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18" creationId="{4C451581-6F7D-0327-7D51-DFBD3223A803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19" creationId="{50C405B3-2379-8019-D71B-B3147207C45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20" creationId="{7985086B-BF3C-250D-A315-ED8620648D8A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21" creationId="{E871BF14-D2F1-96E0-9640-10ADAE332ED5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22" creationId="{2F57AC3D-A533-6CB8-06DD-A8E5A6A75257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23" creationId="{7D6AA713-5727-C95C-4417-EC1E2AC3C34A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24" creationId="{834EE3DF-3566-31FF-8900-CC57F78C805E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25" creationId="{D8C7DA71-5BCD-A28E-B2A9-08B8D3B4ADFF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26" creationId="{48F83F25-B922-F0C8-FD20-6C408F8BA3BA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27" creationId="{54BED6FD-745F-64A6-DFC5-1525BBF38965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28" creationId="{95C2229F-0ACE-65EF-398B-AFD83A211FE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29" creationId="{DEEDD265-A850-79D5-69B4-C34359F82B32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30" creationId="{DC84D9C6-99F1-D9C3-8A96-224E4EEE8560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31" creationId="{7AC11FB4-0336-80E0-B2B2-78D50539ECF3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32" creationId="{EA1218C9-FF6E-A476-C01E-DAF5CCB73DCB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33" creationId="{BFE15B8D-763B-80D6-CBD3-54BC00EEAAA0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34" creationId="{9AD181D1-BDFB-E4D4-842D-8750D72D4D9D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35" creationId="{4982F34F-E88E-AF3F-76E2-C467388A91B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36" creationId="{D6823E32-F3D6-4465-5757-DB275031C19E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37" creationId="{482E49F4-5B14-A806-8F4D-9EE128CA0C13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38" creationId="{32796347-AA12-05D0-BBEF-581B8489113A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39" creationId="{D0C3804E-385D-1FC9-8927-FD4D90D1ACE8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40" creationId="{325FB012-DDFC-4D96-0C7F-43CE19946443}"/>
          </ac:spMkLst>
        </pc:spChg>
        <pc:spChg chg="add 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45" creationId="{7B43F19F-D5AE-CC8B-A00B-05FD7A59479A}"/>
          </ac:spMkLst>
        </pc:spChg>
        <pc:spChg chg="add 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46" creationId="{C1B954D9-B596-D3FA-4449-BA17E742D136}"/>
          </ac:spMkLst>
        </pc:spChg>
        <pc:spChg chg="add 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49" creationId="{88A8572B-0644-C764-C833-2E10410D625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51" creationId="{464411F5-5E00-7853-856D-2D3FC88D704A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52" creationId="{88C4E937-58C6-01F8-F35F-A2C6BA4AD649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53" creationId="{ED622B2C-8F06-D8EB-EB9E-E74C087CE738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54" creationId="{2AC2D3F4-1185-6364-EA85-390B4D9FBFD3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55" creationId="{D265AE66-3B92-0EAB-85E1-2564FCDD020E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56" creationId="{A733F160-6DDA-C720-B722-FF6F9D0F39A3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57" creationId="{4134BCD8-250B-5816-E1F7-4B7054D5D998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58" creationId="{3DA67C5A-0B8F-42F2-215F-6BF921E6597A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59" creationId="{08DBECD3-CF9E-40DE-2CA4-77FB6EA41E82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60" creationId="{88D8C699-52F4-5D58-3893-17876E24841A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61" creationId="{C02AD12F-D615-1D10-150B-C09241D93817}"/>
          </ac:spMkLst>
        </pc:spChg>
        <pc:spChg chg="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62" creationId="{C1B3375A-14F0-91CD-882B-49354F695C0F}"/>
          </ac:spMkLst>
        </pc:spChg>
        <pc:spChg chg="add 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63" creationId="{AE7CBC2B-AFCA-B18D-455B-CAE4E4B96108}"/>
          </ac:spMkLst>
        </pc:spChg>
        <pc:spChg chg="add 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64" creationId="{C86FE11D-B011-8BC2-38BF-D7E438804A47}"/>
          </ac:spMkLst>
        </pc:spChg>
        <pc:spChg chg="add 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65" creationId="{FFD78D6A-3CD3-72CF-4C1E-49A90E19ADED}"/>
          </ac:spMkLst>
        </pc:spChg>
        <pc:spChg chg="add 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70" creationId="{576DB387-42C6-1868-63F9-103ECDB92F38}"/>
          </ac:spMkLst>
        </pc:spChg>
        <pc:spChg chg="add 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71" creationId="{C483D445-5794-D381-B679-C8EAA7ED62F2}"/>
          </ac:spMkLst>
        </pc:spChg>
        <pc:spChg chg="add 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72" creationId="{AC62DEBF-0D1B-A522-E6C6-E095404723C6}"/>
          </ac:spMkLst>
        </pc:spChg>
        <pc:spChg chg="add mod">
          <ac:chgData name="CAMPAGNE VALENTIN" userId="721832df-7fa0-47f7-9bcb-60fdee18726b" providerId="ADAL" clId="{D041BB1E-5FD5-48E0-99DA-F69563D596B5}" dt="2024-06-25T06:58:42.402" v="200"/>
          <ac:spMkLst>
            <pc:docMk/>
            <pc:sldMk cId="343251539" sldId="306"/>
            <ac:spMk id="474" creationId="{351F74BD-230E-DF0B-F7B3-B6201AD79CBB}"/>
          </ac:spMkLst>
        </pc:spChg>
        <pc:spChg chg="add mod">
          <ac:chgData name="CAMPAGNE VALENTIN" userId="721832df-7fa0-47f7-9bcb-60fdee18726b" providerId="ADAL" clId="{D041BB1E-5FD5-48E0-99DA-F69563D596B5}" dt="2024-06-25T07:00:58.967" v="255" actId="20577"/>
          <ac:spMkLst>
            <pc:docMk/>
            <pc:sldMk cId="343251539" sldId="306"/>
            <ac:spMk id="475" creationId="{60C8BC3A-15CF-9058-E554-371A332B5DF6}"/>
          </ac:spMkLst>
        </pc:spChg>
        <pc:grpChg chg="del">
          <ac:chgData name="CAMPAGNE VALENTIN" userId="721832df-7fa0-47f7-9bcb-60fdee18726b" providerId="ADAL" clId="{D041BB1E-5FD5-48E0-99DA-F69563D596B5}" dt="2024-06-25T06:58:28.476" v="196" actId="478"/>
          <ac:grpSpMkLst>
            <pc:docMk/>
            <pc:sldMk cId="343251539" sldId="306"/>
            <ac:grpSpMk id="3" creationId="{AAB1D3FB-3F99-AD6E-4148-851E88AB60A2}"/>
          </ac:grpSpMkLst>
        </pc:grpChg>
        <pc:grpChg chg="del">
          <ac:chgData name="CAMPAGNE VALENTIN" userId="721832df-7fa0-47f7-9bcb-60fdee18726b" providerId="ADAL" clId="{D041BB1E-5FD5-48E0-99DA-F69563D596B5}" dt="2024-06-25T06:58:28.476" v="196" actId="478"/>
          <ac:grpSpMkLst>
            <pc:docMk/>
            <pc:sldMk cId="343251539" sldId="306"/>
            <ac:grpSpMk id="4" creationId="{06321B7D-84B2-24BF-48B4-4BFF290B7B5C}"/>
          </ac:grpSpMkLst>
        </pc:grpChg>
        <pc:grpChg chg="add 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8" creationId="{82559264-C028-B6B0-EAD8-FFBB31B4D534}"/>
          </ac:grpSpMkLst>
        </pc:grpChg>
        <pc:grpChg chg="add 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30" creationId="{6FB40046-D577-87B8-BCFF-ADB673EB5B65}"/>
          </ac:grpSpMkLst>
        </pc:grpChg>
        <pc:grpChg chg="add 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40" creationId="{77E90B49-F477-A35D-7AFD-1FAEF17D8965}"/>
          </ac:grpSpMkLst>
        </pc:grpChg>
        <pc:grpChg chg="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47" creationId="{0C724120-2463-CDD3-2368-A2751486D868}"/>
          </ac:grpSpMkLst>
        </pc:grpChg>
        <pc:grpChg chg="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48" creationId="{21B2ED00-6697-2CD1-3FE2-45C596B319C1}"/>
          </ac:grpSpMkLst>
        </pc:grpChg>
        <pc:grpChg chg="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49" creationId="{8EE5129B-7E23-39DD-4E33-FA376083FBBC}"/>
          </ac:grpSpMkLst>
        </pc:grpChg>
        <pc:grpChg chg="del">
          <ac:chgData name="CAMPAGNE VALENTIN" userId="721832df-7fa0-47f7-9bcb-60fdee18726b" providerId="ADAL" clId="{D041BB1E-5FD5-48E0-99DA-F69563D596B5}" dt="2024-06-25T06:58:28.476" v="196" actId="478"/>
          <ac:grpSpMkLst>
            <pc:docMk/>
            <pc:sldMk cId="343251539" sldId="306"/>
            <ac:grpSpMk id="51" creationId="{F24AD65F-F627-7D33-B320-527AFA33986C}"/>
          </ac:grpSpMkLst>
        </pc:grpChg>
        <pc:grpChg chg="add 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62" creationId="{46E558A0-EB51-A88D-94CF-B0298E92BEB7}"/>
          </ac:grpSpMkLst>
        </pc:grpChg>
        <pc:grpChg chg="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202" creationId="{CB908D08-3FF9-8AA6-C5CB-6EF315BA6DCF}"/>
          </ac:grpSpMkLst>
        </pc:grpChg>
        <pc:grpChg chg="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203" creationId="{09912AB9-1F6F-E948-2B03-7497F6ECA173}"/>
          </ac:grpSpMkLst>
        </pc:grpChg>
        <pc:grpChg chg="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212" creationId="{5E2C83B6-CFE6-0446-1831-ED092E2954A5}"/>
          </ac:grpSpMkLst>
        </pc:grpChg>
        <pc:grpChg chg="add 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222" creationId="{38D1B46E-F3DC-5861-C31D-5CC067376D3C}"/>
          </ac:grpSpMkLst>
        </pc:grpChg>
        <pc:grpChg chg="add 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251" creationId="{18A308A9-0406-51BD-564F-053DD3E7EEE1}"/>
          </ac:grpSpMkLst>
        </pc:grpChg>
        <pc:grpChg chg="del">
          <ac:chgData name="CAMPAGNE VALENTIN" userId="721832df-7fa0-47f7-9bcb-60fdee18726b" providerId="ADAL" clId="{D041BB1E-5FD5-48E0-99DA-F69563D596B5}" dt="2024-06-25T06:58:28.476" v="196" actId="478"/>
          <ac:grpSpMkLst>
            <pc:docMk/>
            <pc:sldMk cId="343251539" sldId="306"/>
            <ac:grpSpMk id="256" creationId="{9D997DFC-291B-0227-9857-D8CC7C88A4FB}"/>
          </ac:grpSpMkLst>
        </pc:grpChg>
        <pc:grpChg chg="del">
          <ac:chgData name="CAMPAGNE VALENTIN" userId="721832df-7fa0-47f7-9bcb-60fdee18726b" providerId="ADAL" clId="{D041BB1E-5FD5-48E0-99DA-F69563D596B5}" dt="2024-06-25T06:58:28.476" v="196" actId="478"/>
          <ac:grpSpMkLst>
            <pc:docMk/>
            <pc:sldMk cId="343251539" sldId="306"/>
            <ac:grpSpMk id="266" creationId="{03315CDA-0C03-BA93-CE08-749ACCBA96A5}"/>
          </ac:grpSpMkLst>
        </pc:grpChg>
        <pc:grpChg chg="del">
          <ac:chgData name="CAMPAGNE VALENTIN" userId="721832df-7fa0-47f7-9bcb-60fdee18726b" providerId="ADAL" clId="{D041BB1E-5FD5-48E0-99DA-F69563D596B5}" dt="2024-06-25T06:58:28.476" v="196" actId="478"/>
          <ac:grpSpMkLst>
            <pc:docMk/>
            <pc:sldMk cId="343251539" sldId="306"/>
            <ac:grpSpMk id="330" creationId="{5E0007DA-2A8D-2397-80E7-1085E65A085F}"/>
          </ac:grpSpMkLst>
        </pc:grpChg>
        <pc:grpChg chg="del">
          <ac:chgData name="CAMPAGNE VALENTIN" userId="721832df-7fa0-47f7-9bcb-60fdee18726b" providerId="ADAL" clId="{D041BB1E-5FD5-48E0-99DA-F69563D596B5}" dt="2024-06-25T06:58:28.476" v="196" actId="478"/>
          <ac:grpSpMkLst>
            <pc:docMk/>
            <pc:sldMk cId="343251539" sldId="306"/>
            <ac:grpSpMk id="331" creationId="{65FD7E2B-2D97-3A4F-D374-A6F0FDA95B87}"/>
          </ac:grpSpMkLst>
        </pc:grpChg>
        <pc:grpChg chg="del">
          <ac:chgData name="CAMPAGNE VALENTIN" userId="721832df-7fa0-47f7-9bcb-60fdee18726b" providerId="ADAL" clId="{D041BB1E-5FD5-48E0-99DA-F69563D596B5}" dt="2024-06-25T06:58:28.476" v="196" actId="478"/>
          <ac:grpSpMkLst>
            <pc:docMk/>
            <pc:sldMk cId="343251539" sldId="306"/>
            <ac:grpSpMk id="383" creationId="{38293339-B9F1-60BF-1BF5-E05CF385BCC7}"/>
          </ac:grpSpMkLst>
        </pc:grpChg>
        <pc:grpChg chg="add mod">
          <ac:chgData name="CAMPAGNE VALENTIN" userId="721832df-7fa0-47f7-9bcb-60fdee18726b" providerId="ADAL" clId="{D041BB1E-5FD5-48E0-99DA-F69563D596B5}" dt="2024-06-25T06:58:42.402" v="200"/>
          <ac:grpSpMkLst>
            <pc:docMk/>
            <pc:sldMk cId="343251539" sldId="306"/>
            <ac:grpSpMk id="450" creationId="{FFFC6E91-9DD3-0B90-94D1-EC31EB887F3A}"/>
          </ac:grpSpMkLst>
        </pc:grpChg>
        <pc:picChg chg="add del">
          <ac:chgData name="CAMPAGNE VALENTIN" userId="721832df-7fa0-47f7-9bcb-60fdee18726b" providerId="ADAL" clId="{D041BB1E-5FD5-48E0-99DA-F69563D596B5}" dt="2024-06-25T06:58:35.240" v="199" actId="22"/>
          <ac:picMkLst>
            <pc:docMk/>
            <pc:sldMk cId="343251539" sldId="306"/>
            <ac:picMk id="7" creationId="{C2A4FF52-8CF7-A190-6C14-06FC7CB46C87}"/>
          </ac:picMkLst>
        </pc:picChg>
        <pc:picChg chg="del">
          <ac:chgData name="CAMPAGNE VALENTIN" userId="721832df-7fa0-47f7-9bcb-60fdee18726b" providerId="ADAL" clId="{D041BB1E-5FD5-48E0-99DA-F69563D596B5}" dt="2024-06-25T06:58:28.476" v="196" actId="478"/>
          <ac:picMkLst>
            <pc:docMk/>
            <pc:sldMk cId="343251539" sldId="306"/>
            <ac:picMk id="404" creationId="{DDE4C978-7AFE-A592-BD85-736C4C2D112D}"/>
          </ac:picMkLst>
        </pc:picChg>
        <pc:picChg chg="add mod">
          <ac:chgData name="CAMPAGNE VALENTIN" userId="721832df-7fa0-47f7-9bcb-60fdee18726b" providerId="ADAL" clId="{D041BB1E-5FD5-48E0-99DA-F69563D596B5}" dt="2024-06-25T06:58:42.402" v="200"/>
          <ac:picMkLst>
            <pc:docMk/>
            <pc:sldMk cId="343251539" sldId="306"/>
            <ac:picMk id="466" creationId="{BE2F4819-25C7-4501-2CB4-7246DF159366}"/>
          </ac:picMkLst>
        </pc:picChg>
        <pc:picChg chg="add mod">
          <ac:chgData name="CAMPAGNE VALENTIN" userId="721832df-7fa0-47f7-9bcb-60fdee18726b" providerId="ADAL" clId="{D041BB1E-5FD5-48E0-99DA-F69563D596B5}" dt="2024-06-25T06:58:42.402" v="200"/>
          <ac:picMkLst>
            <pc:docMk/>
            <pc:sldMk cId="343251539" sldId="306"/>
            <ac:picMk id="467" creationId="{D80BECB3-A104-FB90-72FC-5F5E444D6506}"/>
          </ac:picMkLst>
        </pc:picChg>
        <pc:picChg chg="add mod">
          <ac:chgData name="CAMPAGNE VALENTIN" userId="721832df-7fa0-47f7-9bcb-60fdee18726b" providerId="ADAL" clId="{D041BB1E-5FD5-48E0-99DA-F69563D596B5}" dt="2024-06-25T06:58:42.402" v="200"/>
          <ac:picMkLst>
            <pc:docMk/>
            <pc:sldMk cId="343251539" sldId="306"/>
            <ac:picMk id="468" creationId="{44BFF080-EF11-2C5D-35BB-E28909628306}"/>
          </ac:picMkLst>
        </pc:pic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1" creationId="{4D403BEE-41AB-2C73-E35F-8E952DD158C7}"/>
          </ac:cxnSpMkLst>
        </pc:cxn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2" creationId="{CABDEAAD-E6C1-510E-A7E1-C94D44150109}"/>
          </ac:cxnSpMkLst>
        </pc:cxn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3" creationId="{1FE0A1D3-F5CC-FA82-8329-F19682FC5F56}"/>
          </ac:cxnSpMkLst>
        </pc:cxn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4" creationId="{5318D9DB-10D4-FEA0-38F7-6C7F052A93B2}"/>
          </ac:cxnSpMkLst>
        </pc:cxn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5" creationId="{A24ECC9A-D39F-231C-DE50-740B8309EFB3}"/>
          </ac:cxnSpMkLst>
        </pc:cxn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6" creationId="{695CABE8-F831-3E3E-6F22-54C6AC317B38}"/>
          </ac:cxnSpMkLst>
        </pc:cxn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63" creationId="{9EE6515F-F151-FC64-7BE6-86255076A757}"/>
          </ac:cxnSpMkLst>
        </pc:cxn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192" creationId="{42308625-4E32-29A2-04EA-414F5C6A45C4}"/>
          </ac:cxnSpMkLst>
        </pc:cxn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193" creationId="{E046BD44-F082-83F8-298C-5C7A7B0FF013}"/>
          </ac:cxnSpMkLst>
        </pc:cxn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199" creationId="{4D6BDD07-9462-6E12-E15C-3BF711A42409}"/>
          </ac:cxnSpMkLst>
        </pc:cxn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200" creationId="{BD44887E-F2CB-DC6E-8E6C-E7902FACE286}"/>
          </ac:cxnSpMkLst>
        </pc:cxnChg>
        <pc:cxnChg chg="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201" creationId="{9631B8E7-339F-70FA-23B6-708AF1DE147C}"/>
          </ac:cxnSpMkLst>
        </pc:cxnChg>
        <pc:cxnChg chg="del">
          <ac:chgData name="CAMPAGNE VALENTIN" userId="721832df-7fa0-47f7-9bcb-60fdee18726b" providerId="ADAL" clId="{D041BB1E-5FD5-48E0-99DA-F69563D596B5}" dt="2024-06-25T06:58:28.476" v="196" actId="478"/>
          <ac:cxnSpMkLst>
            <pc:docMk/>
            <pc:sldMk cId="343251539" sldId="306"/>
            <ac:cxnSpMk id="372" creationId="{0C0B6723-1121-85BC-F58D-CEF50BE96CDB}"/>
          </ac:cxnSpMkLst>
        </pc:cxnChg>
        <pc:cxnChg chg="del">
          <ac:chgData name="CAMPAGNE VALENTIN" userId="721832df-7fa0-47f7-9bcb-60fdee18726b" providerId="ADAL" clId="{D041BB1E-5FD5-48E0-99DA-F69563D596B5}" dt="2024-06-25T06:58:28.476" v="196" actId="478"/>
          <ac:cxnSpMkLst>
            <pc:docMk/>
            <pc:sldMk cId="343251539" sldId="306"/>
            <ac:cxnSpMk id="373" creationId="{B3B446E2-7F5C-0C3D-BAC5-4E2ABEA696DF}"/>
          </ac:cxnSpMkLst>
        </pc:cxnChg>
        <pc:cxnChg chg="del">
          <ac:chgData name="CAMPAGNE VALENTIN" userId="721832df-7fa0-47f7-9bcb-60fdee18726b" providerId="ADAL" clId="{D041BB1E-5FD5-48E0-99DA-F69563D596B5}" dt="2024-06-25T06:58:28.476" v="196" actId="478"/>
          <ac:cxnSpMkLst>
            <pc:docMk/>
            <pc:sldMk cId="343251539" sldId="306"/>
            <ac:cxnSpMk id="374" creationId="{4CB025C9-716E-FF94-525C-EDC31EF1F18B}"/>
          </ac:cxnSpMkLst>
        </pc:cxnChg>
        <pc:cxnChg chg="del">
          <ac:chgData name="CAMPAGNE VALENTIN" userId="721832df-7fa0-47f7-9bcb-60fdee18726b" providerId="ADAL" clId="{D041BB1E-5FD5-48E0-99DA-F69563D596B5}" dt="2024-06-25T06:58:28.476" v="196" actId="478"/>
          <ac:cxnSpMkLst>
            <pc:docMk/>
            <pc:sldMk cId="343251539" sldId="306"/>
            <ac:cxnSpMk id="376" creationId="{9AE3F620-9778-D4FE-BCE1-E351965A10D7}"/>
          </ac:cxnSpMkLst>
        </pc:cxnChg>
        <pc:cxnChg chg="del">
          <ac:chgData name="CAMPAGNE VALENTIN" userId="721832df-7fa0-47f7-9bcb-60fdee18726b" providerId="ADAL" clId="{D041BB1E-5FD5-48E0-99DA-F69563D596B5}" dt="2024-06-25T06:58:28.476" v="196" actId="478"/>
          <ac:cxnSpMkLst>
            <pc:docMk/>
            <pc:sldMk cId="343251539" sldId="306"/>
            <ac:cxnSpMk id="380" creationId="{7004E6E4-E958-8C95-FDAC-C7DA1C69F3B6}"/>
          </ac:cxnSpMkLst>
        </pc:cxnChg>
        <pc:cxnChg chg="del">
          <ac:chgData name="CAMPAGNE VALENTIN" userId="721832df-7fa0-47f7-9bcb-60fdee18726b" providerId="ADAL" clId="{D041BB1E-5FD5-48E0-99DA-F69563D596B5}" dt="2024-06-25T06:58:28.476" v="196" actId="478"/>
          <ac:cxnSpMkLst>
            <pc:docMk/>
            <pc:sldMk cId="343251539" sldId="306"/>
            <ac:cxnSpMk id="381" creationId="{D4B510EE-B2B4-2A35-0E20-5A43B9400C30}"/>
          </ac:cxnSpMkLst>
        </pc:cxnChg>
        <pc:cxnChg chg="del">
          <ac:chgData name="CAMPAGNE VALENTIN" userId="721832df-7fa0-47f7-9bcb-60fdee18726b" providerId="ADAL" clId="{D041BB1E-5FD5-48E0-99DA-F69563D596B5}" dt="2024-06-25T06:58:28.476" v="196" actId="478"/>
          <ac:cxnSpMkLst>
            <pc:docMk/>
            <pc:sldMk cId="343251539" sldId="306"/>
            <ac:cxnSpMk id="408" creationId="{2A125EE3-088A-8F99-421A-BB5FA2332A24}"/>
          </ac:cxnSpMkLst>
        </pc:cxnChg>
        <pc:cxnChg chg="del">
          <ac:chgData name="CAMPAGNE VALENTIN" userId="721832df-7fa0-47f7-9bcb-60fdee18726b" providerId="ADAL" clId="{D041BB1E-5FD5-48E0-99DA-F69563D596B5}" dt="2024-06-25T06:58:28.476" v="196" actId="478"/>
          <ac:cxnSpMkLst>
            <pc:docMk/>
            <pc:sldMk cId="343251539" sldId="306"/>
            <ac:cxnSpMk id="411" creationId="{F3CA6953-34F1-3182-D46C-731247770E6F}"/>
          </ac:cxnSpMkLst>
        </pc:cxnChg>
        <pc:cxnChg chg="add 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41" creationId="{A0A4DD19-14D7-4823-BB8E-DB4232B34AF3}"/>
          </ac:cxnSpMkLst>
        </pc:cxnChg>
        <pc:cxnChg chg="add 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42" creationId="{32FA4CB9-173F-9161-6C90-65F4B18D9BBF}"/>
          </ac:cxnSpMkLst>
        </pc:cxnChg>
        <pc:cxnChg chg="add 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43" creationId="{A5A18AB2-A7D9-4636-82D5-A6D43A2C01BA}"/>
          </ac:cxnSpMkLst>
        </pc:cxnChg>
        <pc:cxnChg chg="add 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44" creationId="{A49A9EF8-2803-5B32-7004-E3A2A0DDAF95}"/>
          </ac:cxnSpMkLst>
        </pc:cxnChg>
        <pc:cxnChg chg="add 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47" creationId="{11727895-FC01-EDBC-B27C-BF06EC367947}"/>
          </ac:cxnSpMkLst>
        </pc:cxnChg>
        <pc:cxnChg chg="add 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48" creationId="{F4CB3A95-06F1-CDBC-39AA-5F0507538271}"/>
          </ac:cxnSpMkLst>
        </pc:cxnChg>
        <pc:cxnChg chg="add 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69" creationId="{73059838-EC06-2188-63D4-5F0D0C6BF32F}"/>
          </ac:cxnSpMkLst>
        </pc:cxnChg>
        <pc:cxnChg chg="add mod">
          <ac:chgData name="CAMPAGNE VALENTIN" userId="721832df-7fa0-47f7-9bcb-60fdee18726b" providerId="ADAL" clId="{D041BB1E-5FD5-48E0-99DA-F69563D596B5}" dt="2024-06-25T06:58:42.402" v="200"/>
          <ac:cxnSpMkLst>
            <pc:docMk/>
            <pc:sldMk cId="343251539" sldId="306"/>
            <ac:cxnSpMk id="473" creationId="{5BBC3EBD-F155-56F0-B716-8A91E1D1F9FC}"/>
          </ac:cxnSpMkLst>
        </pc:cxnChg>
      </pc:sldChg>
      <pc:sldChg chg="addSp delSp modSp mod">
        <pc:chgData name="CAMPAGNE VALENTIN" userId="721832df-7fa0-47f7-9bcb-60fdee18726b" providerId="ADAL" clId="{D041BB1E-5FD5-48E0-99DA-F69563D596B5}" dt="2024-06-25T07:26:03.091" v="384" actId="20577"/>
        <pc:sldMkLst>
          <pc:docMk/>
          <pc:sldMk cId="142758255" sldId="307"/>
        </pc:sldMkLst>
        <pc:spChg chg="mod">
          <ac:chgData name="CAMPAGNE VALENTIN" userId="721832df-7fa0-47f7-9bcb-60fdee18726b" providerId="ADAL" clId="{D041BB1E-5FD5-48E0-99DA-F69563D596B5}" dt="2024-06-25T07:06:16.633" v="270" actId="14100"/>
          <ac:spMkLst>
            <pc:docMk/>
            <pc:sldMk cId="142758255" sldId="307"/>
            <ac:spMk id="2" creationId="{8AD01E36-171D-88D2-E3DA-ED68C7C0A5C4}"/>
          </ac:spMkLst>
        </pc:spChg>
        <pc:spChg chg="add mod">
          <ac:chgData name="CAMPAGNE VALENTIN" userId="721832df-7fa0-47f7-9bcb-60fdee18726b" providerId="ADAL" clId="{D041BB1E-5FD5-48E0-99DA-F69563D596B5}" dt="2024-06-25T07:26:03.091" v="384" actId="20577"/>
          <ac:spMkLst>
            <pc:docMk/>
            <pc:sldMk cId="142758255" sldId="307"/>
            <ac:spMk id="3" creationId="{C225EAE3-9F1E-6B16-3105-6AC4AAF2A5C4}"/>
          </ac:spMkLst>
        </pc:spChg>
        <pc:spChg chg="add mod">
          <ac:chgData name="CAMPAGNE VALENTIN" userId="721832df-7fa0-47f7-9bcb-60fdee18726b" providerId="ADAL" clId="{D041BB1E-5FD5-48E0-99DA-F69563D596B5}" dt="2024-06-25T07:05:00.776" v="261"/>
          <ac:spMkLst>
            <pc:docMk/>
            <pc:sldMk cId="142758255" sldId="307"/>
            <ac:spMk id="5" creationId="{A1F66CC2-F899-7A9C-6C07-41219CC757C8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7" creationId="{674F89CD-AC83-4BEF-061D-E10DDC2C2A87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8" creationId="{EB25EEDC-4405-26EA-F18F-2E0092373992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9" creationId="{E6964FFB-A7EA-FB53-1036-6D999C65C767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10" creationId="{5D5CE51B-82A2-B7B9-0C74-8EBA0B26A18C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11" creationId="{612E3C30-2312-AD72-A5C8-EA29D227E188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12" creationId="{A2CFBCC0-C447-44A4-9DCE-F16ADB2A8D98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13" creationId="{E1EB27F8-5706-1E61-BB18-EECE43181B9C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14" creationId="{50B8B3C2-BF30-40B4-A59D-88EBBB5C7B4D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15" creationId="{A57A348C-9E60-A4C3-EBD5-7F3C30A8D4B0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16" creationId="{2771738B-334F-3C09-5992-526231425545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17" creationId="{B557A187-7B72-533A-CAA8-F60A0A6AFEF6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18" creationId="{171AD18F-FE07-CD6E-AB26-39EEB2F9A930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19" creationId="{AE37E680-2138-18EB-0828-195238E4D3EE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0" creationId="{3BA27877-F0C3-51A5-DDCD-76EE9E3F1D78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1" creationId="{4827F267-1E25-23D1-7955-C08399AC19CB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2" creationId="{E7E2D6B1-374C-8A1D-D99E-0F70C923970E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3" creationId="{83DA25AD-C35C-045D-9036-DD0060480949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4" creationId="{3A3DF0BF-B64E-BA02-910D-D019BB635AF1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5" creationId="{2380F4C7-5E8F-960F-C77C-B8FEAF5D05E1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6" creationId="{70D9DC1C-02AE-9687-ECBF-2817C4EBB146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7" creationId="{0D411D12-A9C2-5C90-2C8A-7B5639C22C41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9" creationId="{0BD0FD9E-8870-6FE9-2309-206A8EEE07F2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30" creationId="{4D84D589-788A-6566-02AA-F08C12ED8C5B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31" creationId="{BF590E2E-9B5B-BDA6-642E-14814E3D9314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32" creationId="{84620409-1828-B2A1-1999-2C16F50021B2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33" creationId="{4A320A32-62A3-E0CF-26EF-A475672E78C0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34" creationId="{D94A49B0-90C5-ABDB-1CED-B1305C46DDC7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35" creationId="{01258F92-2A8F-395A-93EE-6EA5F50E60E1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36" creationId="{77820320-66E8-13B8-F549-479C8F630932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37" creationId="{62BAC064-B574-6E1D-DB30-8A728949E067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8" creationId="{59590F95-E131-53C9-AFBB-D83D2DDCEA4A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9" creationId="{958A3B07-3050-8DBD-BF2C-CFDD61C0D622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50" creationId="{0034FF83-5E65-1825-3DEA-3067EF7F7CFE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52" creationId="{78D67301-65BB-2EB3-CC46-747E0B28B1D2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53" creationId="{38D2D270-FD05-3170-2305-EB886ADB2AE5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54" creationId="{A2E24F87-032D-A19A-06D2-D7BC18D7DDB4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55" creationId="{1224DAE6-ED4F-D7C9-9FF7-B6D2447F9A11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59" creationId="{3684C65A-834F-B89A-9C92-0940D3A998EE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03" creationId="{E8D3DA99-AD3B-8E3F-82A3-B4CDDE2100B5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12" creationId="{EBF979EC-1255-0071-2408-1D99D51EBD66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13" creationId="{472D2948-B7F4-954D-437E-B043B99BF32E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14" creationId="{D1637B52-D8E3-4DA7-3EA6-7E95112E2732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15" creationId="{E8CD5E40-4BFB-0BE6-220F-7BF7A016E6A3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16" creationId="{379A633D-9F8D-F2D7-3894-C1CD0766DFAB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17" creationId="{29EA516E-C8D8-F0DB-BD4D-66FEDD23F13C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18" creationId="{3D84D919-33AD-6029-8BDD-FF6D2D903322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21" creationId="{8E229625-0DB1-02CE-A7C9-AADD9B3D7018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22" creationId="{FBF15536-7C2F-88D6-0997-6806824B2844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23" creationId="{05CC69B2-5ADC-A9F1-2775-8E223F969A69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24" creationId="{DC29C4D5-297C-4058-38D3-E42057BE3E9E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25" creationId="{A2B5513B-A522-B593-1C2F-DDFF12D19436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26" creationId="{DAF90C09-77DC-E2E0-5B45-48ABB0383A7A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27" creationId="{9CBCF428-E3F3-572B-A7C6-A601D57E0176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28" creationId="{220C4B21-1F5D-2B0A-BDC9-34E5A5F7012C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29" creationId="{EDE01077-5A51-DFCD-340E-A3136F881E4C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30" creationId="{D77AC02D-FFC0-758B-D9F8-95BAF737EA83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31" creationId="{591D65D9-988B-BA25-3165-D382FF0217F1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32" creationId="{180E8974-A001-4D58-C663-7D8FB5A6603F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33" creationId="{28FCB3C4-B599-AD9E-A329-07F0A3400F54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34" creationId="{DB586D5C-D2FF-7420-A461-5A67228E71E9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38" creationId="{20DCDEDE-61E2-F288-E101-EDEF4FE66BB4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39" creationId="{8FA13273-35BE-D168-1795-F9A29A0482F5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40" creationId="{DFA3DADB-4547-1171-F915-083D665E80C1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41" creationId="{20793A56-3EC6-A0D8-02B4-340FF0AEA251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42" creationId="{216D6E5D-7307-2C3E-2B77-CA68E60CB77E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43" creationId="{4E9F0B73-3ECF-EC99-70FF-718E763BE258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45" creationId="{D1318239-85E0-ED44-F7D2-457C0E02C8C3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46" creationId="{E8BD210E-2FA7-C68A-E635-A9A24F090DC7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47" creationId="{1DE17AB2-EC60-153D-C486-2977A97C4EF3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48" creationId="{5FD7FB2B-1B48-BADE-0CB3-FABE67313E20}"/>
          </ac:spMkLst>
        </pc:spChg>
        <pc:spChg chg="add 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53" creationId="{DC9CB10B-9A7F-5725-3307-ADE3EDFE0C70}"/>
          </ac:spMkLst>
        </pc:spChg>
        <pc:spChg chg="add 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254" creationId="{58D412E0-3D91-31C9-6935-CBA5B5AD8A1F}"/>
          </ac:spMkLst>
        </pc:spChg>
        <pc:spChg chg="del">
          <ac:chgData name="CAMPAGNE VALENTIN" userId="721832df-7fa0-47f7-9bcb-60fdee18726b" providerId="ADAL" clId="{D041BB1E-5FD5-48E0-99DA-F69563D596B5}" dt="2024-06-25T07:05:00.012" v="260" actId="478"/>
          <ac:spMkLst>
            <pc:docMk/>
            <pc:sldMk cId="142758255" sldId="307"/>
            <ac:spMk id="377" creationId="{5CF07178-916E-5744-DA3D-38DCF09FF427}"/>
          </ac:spMkLst>
        </pc:spChg>
        <pc:spChg chg="del">
          <ac:chgData name="CAMPAGNE VALENTIN" userId="721832df-7fa0-47f7-9bcb-60fdee18726b" providerId="ADAL" clId="{D041BB1E-5FD5-48E0-99DA-F69563D596B5}" dt="2024-06-25T07:05:00.012" v="260" actId="478"/>
          <ac:spMkLst>
            <pc:docMk/>
            <pc:sldMk cId="142758255" sldId="307"/>
            <ac:spMk id="378" creationId="{83804AEA-8654-7975-3CA1-04165779F297}"/>
          </ac:spMkLst>
        </pc:spChg>
        <pc:spChg chg="add 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379" creationId="{C60399CE-FBE4-D0E4-685C-0278AA8A16E7}"/>
          </ac:spMkLst>
        </pc:spChg>
        <pc:spChg chg="del">
          <ac:chgData name="CAMPAGNE VALENTIN" userId="721832df-7fa0-47f7-9bcb-60fdee18726b" providerId="ADAL" clId="{D041BB1E-5FD5-48E0-99DA-F69563D596B5}" dt="2024-06-25T07:05:00.012" v="260" actId="478"/>
          <ac:spMkLst>
            <pc:docMk/>
            <pc:sldMk cId="142758255" sldId="307"/>
            <ac:spMk id="382" creationId="{BF07E4F1-FAD9-8983-5207-708E0F6B54A0}"/>
          </ac:spMkLst>
        </pc:spChg>
        <pc:spChg chg="del">
          <ac:chgData name="CAMPAGNE VALENTIN" userId="721832df-7fa0-47f7-9bcb-60fdee18726b" providerId="ADAL" clId="{D041BB1E-5FD5-48E0-99DA-F69563D596B5}" dt="2024-06-25T07:05:00.012" v="260" actId="478"/>
          <ac:spMkLst>
            <pc:docMk/>
            <pc:sldMk cId="142758255" sldId="307"/>
            <ac:spMk id="396" creationId="{9213076D-C976-35D7-F355-5CEA64738BAE}"/>
          </ac:spMkLst>
        </pc:spChg>
        <pc:spChg chg="del">
          <ac:chgData name="CAMPAGNE VALENTIN" userId="721832df-7fa0-47f7-9bcb-60fdee18726b" providerId="ADAL" clId="{D041BB1E-5FD5-48E0-99DA-F69563D596B5}" dt="2024-06-25T07:05:00.012" v="260" actId="478"/>
          <ac:spMkLst>
            <pc:docMk/>
            <pc:sldMk cId="142758255" sldId="307"/>
            <ac:spMk id="397" creationId="{0F2D6951-7E17-4565-2196-495926C276F9}"/>
          </ac:spMkLst>
        </pc:spChg>
        <pc:spChg chg="del">
          <ac:chgData name="CAMPAGNE VALENTIN" userId="721832df-7fa0-47f7-9bcb-60fdee18726b" providerId="ADAL" clId="{D041BB1E-5FD5-48E0-99DA-F69563D596B5}" dt="2024-06-25T07:05:00.012" v="260" actId="478"/>
          <ac:spMkLst>
            <pc:docMk/>
            <pc:sldMk cId="142758255" sldId="307"/>
            <ac:spMk id="398" creationId="{E323EA7D-4503-79B2-9537-754C6AC4935E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00" creationId="{87CE0C41-2656-8C6B-635D-6F6D79930C70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01" creationId="{919FD6F9-B554-8C0C-AEF8-27EEEFB1B6AB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03" creationId="{3384B6C0-FFCA-1C29-78BB-B15FE9D69EFE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05" creationId="{28DB03E9-E5E6-0A15-5451-6829D2E81972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07" creationId="{213C0825-542D-16F5-BDAE-B64C3C6581B0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09" creationId="{58A0FDC1-FCCB-9181-6173-51F464D2B190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10" creationId="{D7720556-A3BD-A382-3197-28C7C91E2B18}"/>
          </ac:spMkLst>
        </pc:spChg>
        <pc:spChg chg="del">
          <ac:chgData name="CAMPAGNE VALENTIN" userId="721832df-7fa0-47f7-9bcb-60fdee18726b" providerId="ADAL" clId="{D041BB1E-5FD5-48E0-99DA-F69563D596B5}" dt="2024-06-25T07:05:00.012" v="260" actId="478"/>
          <ac:spMkLst>
            <pc:docMk/>
            <pc:sldMk cId="142758255" sldId="307"/>
            <ac:spMk id="412" creationId="{8E16B2E1-A8E4-DB69-2DC8-32EDCE330651}"/>
          </ac:spMkLst>
        </pc:spChg>
        <pc:spChg chg="del">
          <ac:chgData name="CAMPAGNE VALENTIN" userId="721832df-7fa0-47f7-9bcb-60fdee18726b" providerId="ADAL" clId="{D041BB1E-5FD5-48E0-99DA-F69563D596B5}" dt="2024-06-25T07:05:00.012" v="260" actId="478"/>
          <ac:spMkLst>
            <pc:docMk/>
            <pc:sldMk cId="142758255" sldId="307"/>
            <ac:spMk id="413" creationId="{41354F38-B33B-11E7-AA14-CDB02ACD323B}"/>
          </ac:spMkLst>
        </pc:spChg>
        <pc:spChg chg="del">
          <ac:chgData name="CAMPAGNE VALENTIN" userId="721832df-7fa0-47f7-9bcb-60fdee18726b" providerId="ADAL" clId="{D041BB1E-5FD5-48E0-99DA-F69563D596B5}" dt="2024-06-25T07:05:00.012" v="260" actId="478"/>
          <ac:spMkLst>
            <pc:docMk/>
            <pc:sldMk cId="142758255" sldId="307"/>
            <ac:spMk id="414" creationId="{890C5272-215B-A02A-124A-8BA8ED49722C}"/>
          </ac:spMkLst>
        </pc:spChg>
        <pc:spChg chg="del">
          <ac:chgData name="CAMPAGNE VALENTIN" userId="721832df-7fa0-47f7-9bcb-60fdee18726b" providerId="ADAL" clId="{D041BB1E-5FD5-48E0-99DA-F69563D596B5}" dt="2024-06-25T06:48:47.545" v="15" actId="478"/>
          <ac:spMkLst>
            <pc:docMk/>
            <pc:sldMk cId="142758255" sldId="307"/>
            <ac:spMk id="415" creationId="{3408C645-3DE2-EB21-E8EB-7EF0A01BD907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16" creationId="{34EE83E5-B89B-F8B0-CAE1-BA835CC9D0CA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17" creationId="{410C8164-79D7-B4F7-4896-E6C274029B22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18" creationId="{EBE7C58F-4A41-8CB6-A2CA-63BBFD8E493D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19" creationId="{EE5EB4D2-7028-EBEF-412D-CBBBDCF2B017}"/>
          </ac:spMkLst>
        </pc:spChg>
        <pc:spChg chg="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20" creationId="{3B5BD46B-86DD-868B-327B-FD29E7F65651}"/>
          </ac:spMkLst>
        </pc:spChg>
        <pc:spChg chg="add 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21" creationId="{3A00B42B-9F30-0535-D92D-54E7785D2917}"/>
          </ac:spMkLst>
        </pc:spChg>
        <pc:spChg chg="add 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22" creationId="{EFC40C9B-5D71-6D09-1C1B-8CD9C0C37946}"/>
          </ac:spMkLst>
        </pc:spChg>
        <pc:spChg chg="add mod">
          <ac:chgData name="CAMPAGNE VALENTIN" userId="721832df-7fa0-47f7-9bcb-60fdee18726b" providerId="ADAL" clId="{D041BB1E-5FD5-48E0-99DA-F69563D596B5}" dt="2024-06-25T07:05:57.061" v="268" actId="1076"/>
          <ac:spMkLst>
            <pc:docMk/>
            <pc:sldMk cId="142758255" sldId="307"/>
            <ac:spMk id="423" creationId="{B2C6BE75-8892-FC5D-4046-13DED2717F73}"/>
          </ac:spMkLst>
        </pc:spChg>
        <pc:spChg chg="add 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28" creationId="{7D3C7AB3-EC5E-1151-3967-7A816815DC16}"/>
          </ac:spMkLst>
        </pc:spChg>
        <pc:spChg chg="add 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29" creationId="{6294CEA5-98C9-114A-B987-87E4EFC58FB8}"/>
          </ac:spMkLst>
        </pc:spChg>
        <pc:spChg chg="add 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30" creationId="{B737E7E5-9AAF-8E00-FFCF-708664605729}"/>
          </ac:spMkLst>
        </pc:spChg>
        <pc:spChg chg="add mod">
          <ac:chgData name="CAMPAGNE VALENTIN" userId="721832df-7fa0-47f7-9bcb-60fdee18726b" providerId="ADAL" clId="{D041BB1E-5FD5-48E0-99DA-F69563D596B5}" dt="2024-06-25T07:05:11.122" v="262"/>
          <ac:spMkLst>
            <pc:docMk/>
            <pc:sldMk cId="142758255" sldId="307"/>
            <ac:spMk id="432" creationId="{FFFE92EF-1677-B0B8-F877-32689776F6DC}"/>
          </ac:spMkLst>
        </pc:spChg>
        <pc:grpChg chg="add 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6" creationId="{047E91C4-401D-773D-8302-4CB5686D8B15}"/>
          </ac:grpSpMkLst>
        </pc:grpChg>
        <pc:grpChg chg="add 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28" creationId="{550601F5-058C-192A-6A8C-906D755C9C1C}"/>
          </ac:grpSpMkLst>
        </pc:grpChg>
        <pc:grpChg chg="add 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38" creationId="{942807FC-132D-BA8E-FD19-D0B1C4E51B61}"/>
          </ac:grpSpMkLst>
        </pc:grpChg>
        <pc:grpChg chg="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45" creationId="{A7D32FA5-0185-8347-1C3D-CE7D8E184074}"/>
          </ac:grpSpMkLst>
        </pc:grpChg>
        <pc:grpChg chg="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46" creationId="{11A3ED0B-CFC8-83B6-ACF9-7BACC8B703F3}"/>
          </ac:grpSpMkLst>
        </pc:grpChg>
        <pc:grpChg chg="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47" creationId="{02292B6B-2F8C-D804-1739-D8807D79F893}"/>
          </ac:grpSpMkLst>
        </pc:grpChg>
        <pc:grpChg chg="del">
          <ac:chgData name="CAMPAGNE VALENTIN" userId="721832df-7fa0-47f7-9bcb-60fdee18726b" providerId="ADAL" clId="{D041BB1E-5FD5-48E0-99DA-F69563D596B5}" dt="2024-06-25T07:05:00.012" v="260" actId="478"/>
          <ac:grpSpMkLst>
            <pc:docMk/>
            <pc:sldMk cId="142758255" sldId="307"/>
            <ac:grpSpMk id="51" creationId="{F24AD65F-F627-7D33-B320-527AFA33986C}"/>
          </ac:grpSpMkLst>
        </pc:grpChg>
        <pc:grpChg chg="add 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60" creationId="{4278B8C0-BA90-7459-22C3-073A31CD22B8}"/>
          </ac:grpSpMkLst>
        </pc:grpChg>
        <pc:grpChg chg="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200" creationId="{97B1790F-2545-00E2-952F-E18B37DD267E}"/>
          </ac:grpSpMkLst>
        </pc:grpChg>
        <pc:grpChg chg="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201" creationId="{EF9C3882-49D4-3ABE-59CA-FB6148255BAE}"/>
          </ac:grpSpMkLst>
        </pc:grpChg>
        <pc:grpChg chg="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202" creationId="{6EA3099C-BFDD-BDC6-81B9-C5F22B2B9452}"/>
          </ac:grpSpMkLst>
        </pc:grpChg>
        <pc:grpChg chg="add 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219" creationId="{536C9467-9307-C783-3492-A65694A0CF16}"/>
          </ac:grpSpMkLst>
        </pc:grpChg>
        <pc:grpChg chg="del">
          <ac:chgData name="CAMPAGNE VALENTIN" userId="721832df-7fa0-47f7-9bcb-60fdee18726b" providerId="ADAL" clId="{D041BB1E-5FD5-48E0-99DA-F69563D596B5}" dt="2024-06-25T07:05:00.012" v="260" actId="478"/>
          <ac:grpSpMkLst>
            <pc:docMk/>
            <pc:sldMk cId="142758255" sldId="307"/>
            <ac:grpSpMk id="256" creationId="{9D997DFC-291B-0227-9857-D8CC7C88A4FB}"/>
          </ac:grpSpMkLst>
        </pc:grpChg>
        <pc:grpChg chg="del">
          <ac:chgData name="CAMPAGNE VALENTIN" userId="721832df-7fa0-47f7-9bcb-60fdee18726b" providerId="ADAL" clId="{D041BB1E-5FD5-48E0-99DA-F69563D596B5}" dt="2024-06-25T07:05:00.012" v="260" actId="478"/>
          <ac:grpSpMkLst>
            <pc:docMk/>
            <pc:sldMk cId="142758255" sldId="307"/>
            <ac:grpSpMk id="266" creationId="{03315CDA-0C03-BA93-CE08-749ACCBA96A5}"/>
          </ac:grpSpMkLst>
        </pc:grpChg>
        <pc:grpChg chg="del">
          <ac:chgData name="CAMPAGNE VALENTIN" userId="721832df-7fa0-47f7-9bcb-60fdee18726b" providerId="ADAL" clId="{D041BB1E-5FD5-48E0-99DA-F69563D596B5}" dt="2024-06-25T07:05:00.012" v="260" actId="478"/>
          <ac:grpSpMkLst>
            <pc:docMk/>
            <pc:sldMk cId="142758255" sldId="307"/>
            <ac:grpSpMk id="284" creationId="{0A1CB950-BCAD-086B-82FB-464F6362F489}"/>
          </ac:grpSpMkLst>
        </pc:grpChg>
        <pc:grpChg chg="del">
          <ac:chgData name="CAMPAGNE VALENTIN" userId="721832df-7fa0-47f7-9bcb-60fdee18726b" providerId="ADAL" clId="{D041BB1E-5FD5-48E0-99DA-F69563D596B5}" dt="2024-06-25T07:05:00.012" v="260" actId="478"/>
          <ac:grpSpMkLst>
            <pc:docMk/>
            <pc:sldMk cId="142758255" sldId="307"/>
            <ac:grpSpMk id="302" creationId="{07155F3D-5384-710B-2083-89781E87E5D9}"/>
          </ac:grpSpMkLst>
        </pc:grpChg>
        <pc:grpChg chg="del">
          <ac:chgData name="CAMPAGNE VALENTIN" userId="721832df-7fa0-47f7-9bcb-60fdee18726b" providerId="ADAL" clId="{D041BB1E-5FD5-48E0-99DA-F69563D596B5}" dt="2024-06-25T07:05:00.012" v="260" actId="478"/>
          <ac:grpSpMkLst>
            <pc:docMk/>
            <pc:sldMk cId="142758255" sldId="307"/>
            <ac:grpSpMk id="330" creationId="{5E0007DA-2A8D-2397-80E7-1085E65A085F}"/>
          </ac:grpSpMkLst>
        </pc:grpChg>
        <pc:grpChg chg="del">
          <ac:chgData name="CAMPAGNE VALENTIN" userId="721832df-7fa0-47f7-9bcb-60fdee18726b" providerId="ADAL" clId="{D041BB1E-5FD5-48E0-99DA-F69563D596B5}" dt="2024-06-25T07:05:00.012" v="260" actId="478"/>
          <ac:grpSpMkLst>
            <pc:docMk/>
            <pc:sldMk cId="142758255" sldId="307"/>
            <ac:grpSpMk id="383" creationId="{38293339-B9F1-60BF-1BF5-E05CF385BCC7}"/>
          </ac:grpSpMkLst>
        </pc:grpChg>
        <pc:grpChg chg="add mod">
          <ac:chgData name="CAMPAGNE VALENTIN" userId="721832df-7fa0-47f7-9bcb-60fdee18726b" providerId="ADAL" clId="{D041BB1E-5FD5-48E0-99DA-F69563D596B5}" dt="2024-06-25T07:05:11.122" v="262"/>
          <ac:grpSpMkLst>
            <pc:docMk/>
            <pc:sldMk cId="142758255" sldId="307"/>
            <ac:grpSpMk id="399" creationId="{BD6ADF66-BDC3-50F6-0019-9845B0684C77}"/>
          </ac:grpSpMkLst>
        </pc:grpChg>
        <pc:picChg chg="del">
          <ac:chgData name="CAMPAGNE VALENTIN" userId="721832df-7fa0-47f7-9bcb-60fdee18726b" providerId="ADAL" clId="{D041BB1E-5FD5-48E0-99DA-F69563D596B5}" dt="2024-06-25T07:05:00.012" v="260" actId="478"/>
          <ac:picMkLst>
            <pc:docMk/>
            <pc:sldMk cId="142758255" sldId="307"/>
            <ac:picMk id="4" creationId="{912ED6A0-5BFB-089B-5BF9-98A0EBB2D546}"/>
          </ac:picMkLst>
        </pc:picChg>
        <pc:picChg chg="del">
          <ac:chgData name="CAMPAGNE VALENTIN" userId="721832df-7fa0-47f7-9bcb-60fdee18726b" providerId="ADAL" clId="{D041BB1E-5FD5-48E0-99DA-F69563D596B5}" dt="2024-06-25T07:05:00.012" v="260" actId="478"/>
          <ac:picMkLst>
            <pc:docMk/>
            <pc:sldMk cId="142758255" sldId="307"/>
            <ac:picMk id="402" creationId="{8EEBCE75-4D2D-61B7-1DB3-39D7AF6600F8}"/>
          </ac:picMkLst>
        </pc:picChg>
        <pc:picChg chg="del">
          <ac:chgData name="CAMPAGNE VALENTIN" userId="721832df-7fa0-47f7-9bcb-60fdee18726b" providerId="ADAL" clId="{D041BB1E-5FD5-48E0-99DA-F69563D596B5}" dt="2024-06-25T07:05:00.012" v="260" actId="478"/>
          <ac:picMkLst>
            <pc:docMk/>
            <pc:sldMk cId="142758255" sldId="307"/>
            <ac:picMk id="404" creationId="{DDE4C978-7AFE-A592-BD85-736C4C2D112D}"/>
          </ac:picMkLst>
        </pc:picChg>
        <pc:picChg chg="del">
          <ac:chgData name="CAMPAGNE VALENTIN" userId="721832df-7fa0-47f7-9bcb-60fdee18726b" providerId="ADAL" clId="{D041BB1E-5FD5-48E0-99DA-F69563D596B5}" dt="2024-06-25T07:05:00.012" v="260" actId="478"/>
          <ac:picMkLst>
            <pc:docMk/>
            <pc:sldMk cId="142758255" sldId="307"/>
            <ac:picMk id="406" creationId="{42262AC2-5923-B9BA-77B9-553423CBA1A4}"/>
          </ac:picMkLst>
        </pc:picChg>
        <pc:picChg chg="add mod">
          <ac:chgData name="CAMPAGNE VALENTIN" userId="721832df-7fa0-47f7-9bcb-60fdee18726b" providerId="ADAL" clId="{D041BB1E-5FD5-48E0-99DA-F69563D596B5}" dt="2024-06-25T07:05:11.122" v="262"/>
          <ac:picMkLst>
            <pc:docMk/>
            <pc:sldMk cId="142758255" sldId="307"/>
            <ac:picMk id="424" creationId="{87C6B1BC-8FE1-7C4D-F13C-6E4D731A18F4}"/>
          </ac:picMkLst>
        </pc:picChg>
        <pc:picChg chg="add mod">
          <ac:chgData name="CAMPAGNE VALENTIN" userId="721832df-7fa0-47f7-9bcb-60fdee18726b" providerId="ADAL" clId="{D041BB1E-5FD5-48E0-99DA-F69563D596B5}" dt="2024-06-25T07:05:11.122" v="262"/>
          <ac:picMkLst>
            <pc:docMk/>
            <pc:sldMk cId="142758255" sldId="307"/>
            <ac:picMk id="425" creationId="{B9173B5F-C970-EEE6-E161-678EB59050AB}"/>
          </ac:picMkLst>
        </pc:picChg>
        <pc:picChg chg="add mod">
          <ac:chgData name="CAMPAGNE VALENTIN" userId="721832df-7fa0-47f7-9bcb-60fdee18726b" providerId="ADAL" clId="{D041BB1E-5FD5-48E0-99DA-F69563D596B5}" dt="2024-06-25T07:05:11.122" v="262"/>
          <ac:picMkLst>
            <pc:docMk/>
            <pc:sldMk cId="142758255" sldId="307"/>
            <ac:picMk id="426" creationId="{9CBDCE06-9B82-3104-DF00-41041BE4023D}"/>
          </ac:picMkLst>
        </pc:picChg>
        <pc:picChg chg="add mod">
          <ac:chgData name="CAMPAGNE VALENTIN" userId="721832df-7fa0-47f7-9bcb-60fdee18726b" providerId="ADAL" clId="{D041BB1E-5FD5-48E0-99DA-F69563D596B5}" dt="2024-06-25T07:06:00.367" v="269" actId="1076"/>
          <ac:picMkLst>
            <pc:docMk/>
            <pc:sldMk cId="142758255" sldId="307"/>
            <ac:picMk id="433" creationId="{979EDEBB-196B-8B8B-7E82-81D3147A5778}"/>
          </ac:picMkLst>
        </pc:pic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39" creationId="{971599DE-313C-7A24-F90E-7C28AC7EF6B6}"/>
          </ac:cxnSpMkLst>
        </pc:cxn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40" creationId="{3C211CE7-6E62-227F-D788-B67A46D3EF41}"/>
          </ac:cxnSpMkLst>
        </pc:cxn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41" creationId="{774914D3-0FF6-3A03-47D6-41668493B00A}"/>
          </ac:cxnSpMkLst>
        </pc:cxn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42" creationId="{40D4EF29-08EE-EAC8-82E7-8F2998F38445}"/>
          </ac:cxnSpMkLst>
        </pc:cxn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43" creationId="{51C7B67F-966C-4294-23D2-BF3CDD6761D5}"/>
          </ac:cxnSpMkLst>
        </pc:cxn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44" creationId="{6BBAEE7C-BE36-65BC-9512-C6D72FBD2D8F}"/>
          </ac:cxnSpMkLst>
        </pc:cxn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61" creationId="{B412AE20-ECC7-8C72-7095-F901495CCBB2}"/>
          </ac:cxnSpMkLst>
        </pc:cxn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62" creationId="{4E6AEFFE-44B9-D044-B261-E59F8DAC56A9}"/>
          </ac:cxnSpMkLst>
        </pc:cxn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63" creationId="{E1AC611A-6CA6-EA0D-F118-096C55F662D5}"/>
          </ac:cxnSpMkLst>
        </pc:cxn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192" creationId="{1724DAE7-7470-F81B-72C4-E75E7590D3C2}"/>
          </ac:cxnSpMkLst>
        </pc:cxn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193" creationId="{B5210644-22EE-3DFB-DE07-2ED11F7862B9}"/>
          </ac:cxnSpMkLst>
        </pc:cxnChg>
        <pc:cxnChg chg="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199" creationId="{431CE7DF-14F8-1A37-C7C2-4BC2F0D4F976}"/>
          </ac:cxnSpMkLst>
        </pc:cxnChg>
        <pc:cxnChg chg="add 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249" creationId="{6A89EB4D-1652-0CBD-3D42-D3C68F8C5110}"/>
          </ac:cxnSpMkLst>
        </pc:cxnChg>
        <pc:cxnChg chg="add 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250" creationId="{620D7DBF-8900-999C-7230-150438929150}"/>
          </ac:cxnSpMkLst>
        </pc:cxnChg>
        <pc:cxnChg chg="add 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251" creationId="{AF130195-59D0-6694-1F7A-F1E9B7F5DA1A}"/>
          </ac:cxnSpMkLst>
        </pc:cxnChg>
        <pc:cxnChg chg="add 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252" creationId="{46B333E0-4A21-BCFD-5412-BB87FF7BD1A9}"/>
          </ac:cxnSpMkLst>
        </pc:cxnChg>
        <pc:cxnChg chg="add 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371" creationId="{DA1E238F-57EB-A9B2-E778-25943906F674}"/>
          </ac:cxnSpMkLst>
        </pc:cxnChg>
        <pc:cxnChg chg="del">
          <ac:chgData name="CAMPAGNE VALENTIN" userId="721832df-7fa0-47f7-9bcb-60fdee18726b" providerId="ADAL" clId="{D041BB1E-5FD5-48E0-99DA-F69563D596B5}" dt="2024-06-25T07:05:00.012" v="260" actId="478"/>
          <ac:cxnSpMkLst>
            <pc:docMk/>
            <pc:sldMk cId="142758255" sldId="307"/>
            <ac:cxnSpMk id="372" creationId="{0C0B6723-1121-85BC-F58D-CEF50BE96CDB}"/>
          </ac:cxnSpMkLst>
        </pc:cxnChg>
        <pc:cxnChg chg="del">
          <ac:chgData name="CAMPAGNE VALENTIN" userId="721832df-7fa0-47f7-9bcb-60fdee18726b" providerId="ADAL" clId="{D041BB1E-5FD5-48E0-99DA-F69563D596B5}" dt="2024-06-25T07:05:00.012" v="260" actId="478"/>
          <ac:cxnSpMkLst>
            <pc:docMk/>
            <pc:sldMk cId="142758255" sldId="307"/>
            <ac:cxnSpMk id="373" creationId="{B3B446E2-7F5C-0C3D-BAC5-4E2ABEA696DF}"/>
          </ac:cxnSpMkLst>
        </pc:cxnChg>
        <pc:cxnChg chg="del">
          <ac:chgData name="CAMPAGNE VALENTIN" userId="721832df-7fa0-47f7-9bcb-60fdee18726b" providerId="ADAL" clId="{D041BB1E-5FD5-48E0-99DA-F69563D596B5}" dt="2024-06-25T07:05:00.012" v="260" actId="478"/>
          <ac:cxnSpMkLst>
            <pc:docMk/>
            <pc:sldMk cId="142758255" sldId="307"/>
            <ac:cxnSpMk id="374" creationId="{4CB025C9-716E-FF94-525C-EDC31EF1F18B}"/>
          </ac:cxnSpMkLst>
        </pc:cxnChg>
        <pc:cxnChg chg="add 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375" creationId="{B9EE6B1D-1478-8066-AFB8-5AE3F2BD1573}"/>
          </ac:cxnSpMkLst>
        </pc:cxnChg>
        <pc:cxnChg chg="del">
          <ac:chgData name="CAMPAGNE VALENTIN" userId="721832df-7fa0-47f7-9bcb-60fdee18726b" providerId="ADAL" clId="{D041BB1E-5FD5-48E0-99DA-F69563D596B5}" dt="2024-06-25T07:05:00.012" v="260" actId="478"/>
          <ac:cxnSpMkLst>
            <pc:docMk/>
            <pc:sldMk cId="142758255" sldId="307"/>
            <ac:cxnSpMk id="376" creationId="{9AE3F620-9778-D4FE-BCE1-E351965A10D7}"/>
          </ac:cxnSpMkLst>
        </pc:cxnChg>
        <pc:cxnChg chg="del">
          <ac:chgData name="CAMPAGNE VALENTIN" userId="721832df-7fa0-47f7-9bcb-60fdee18726b" providerId="ADAL" clId="{D041BB1E-5FD5-48E0-99DA-F69563D596B5}" dt="2024-06-25T07:05:00.012" v="260" actId="478"/>
          <ac:cxnSpMkLst>
            <pc:docMk/>
            <pc:sldMk cId="142758255" sldId="307"/>
            <ac:cxnSpMk id="380" creationId="{7004E6E4-E958-8C95-FDAC-C7DA1C69F3B6}"/>
          </ac:cxnSpMkLst>
        </pc:cxnChg>
        <pc:cxnChg chg="del">
          <ac:chgData name="CAMPAGNE VALENTIN" userId="721832df-7fa0-47f7-9bcb-60fdee18726b" providerId="ADAL" clId="{D041BB1E-5FD5-48E0-99DA-F69563D596B5}" dt="2024-06-25T07:05:00.012" v="260" actId="478"/>
          <ac:cxnSpMkLst>
            <pc:docMk/>
            <pc:sldMk cId="142758255" sldId="307"/>
            <ac:cxnSpMk id="381" creationId="{D4B510EE-B2B4-2A35-0E20-5A43B9400C30}"/>
          </ac:cxnSpMkLst>
        </pc:cxnChg>
        <pc:cxnChg chg="del">
          <ac:chgData name="CAMPAGNE VALENTIN" userId="721832df-7fa0-47f7-9bcb-60fdee18726b" providerId="ADAL" clId="{D041BB1E-5FD5-48E0-99DA-F69563D596B5}" dt="2024-06-25T07:05:00.012" v="260" actId="478"/>
          <ac:cxnSpMkLst>
            <pc:docMk/>
            <pc:sldMk cId="142758255" sldId="307"/>
            <ac:cxnSpMk id="408" creationId="{2A125EE3-088A-8F99-421A-BB5FA2332A24}"/>
          </ac:cxnSpMkLst>
        </pc:cxnChg>
        <pc:cxnChg chg="del">
          <ac:chgData name="CAMPAGNE VALENTIN" userId="721832df-7fa0-47f7-9bcb-60fdee18726b" providerId="ADAL" clId="{D041BB1E-5FD5-48E0-99DA-F69563D596B5}" dt="2024-06-25T07:05:00.012" v="260" actId="478"/>
          <ac:cxnSpMkLst>
            <pc:docMk/>
            <pc:sldMk cId="142758255" sldId="307"/>
            <ac:cxnSpMk id="411" creationId="{F3CA6953-34F1-3182-D46C-731247770E6F}"/>
          </ac:cxnSpMkLst>
        </pc:cxnChg>
        <pc:cxnChg chg="add 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427" creationId="{5C7375F6-DAB8-182E-9847-BF172EF7B9F7}"/>
          </ac:cxnSpMkLst>
        </pc:cxnChg>
        <pc:cxnChg chg="add mod">
          <ac:chgData name="CAMPAGNE VALENTIN" userId="721832df-7fa0-47f7-9bcb-60fdee18726b" providerId="ADAL" clId="{D041BB1E-5FD5-48E0-99DA-F69563D596B5}" dt="2024-06-25T07:05:11.122" v="262"/>
          <ac:cxnSpMkLst>
            <pc:docMk/>
            <pc:sldMk cId="142758255" sldId="307"/>
            <ac:cxnSpMk id="431" creationId="{67EA0FEE-4671-1534-C1D9-D3AC9DA4926F}"/>
          </ac:cxnSpMkLst>
        </pc:cxnChg>
      </pc:sldChg>
      <pc:sldChg chg="del">
        <pc:chgData name="CAMPAGNE VALENTIN" userId="721832df-7fa0-47f7-9bcb-60fdee18726b" providerId="ADAL" clId="{D041BB1E-5FD5-48E0-99DA-F69563D596B5}" dt="2024-06-25T06:46:44.214" v="0" actId="47"/>
        <pc:sldMkLst>
          <pc:docMk/>
          <pc:sldMk cId="2608911331" sldId="308"/>
        </pc:sldMkLst>
      </pc:sldChg>
      <pc:sldChg chg="addSp delSp modSp new mod modAnim">
        <pc:chgData name="CAMPAGNE VALENTIN" userId="721832df-7fa0-47f7-9bcb-60fdee18726b" providerId="ADAL" clId="{D041BB1E-5FD5-48E0-99DA-F69563D596B5}" dt="2024-06-25T07:31:12.713" v="431" actId="1076"/>
        <pc:sldMkLst>
          <pc:docMk/>
          <pc:sldMk cId="3272214147" sldId="308"/>
        </pc:sldMkLst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2" creationId="{A6826CDE-0420-B571-4BE8-A9961AC3B25F}"/>
          </ac:spMkLst>
        </pc:spChg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3" creationId="{525D3C30-C9E1-7AFA-375A-B0F0CFD52077}"/>
          </ac:spMkLst>
        </pc:spChg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4" creationId="{DD0D87CD-6D44-6B41-0862-BCE6AC2807ED}"/>
          </ac:spMkLst>
        </pc:spChg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5" creationId="{AD4887B9-67D2-0A21-9EDA-025980EAAEB9}"/>
          </ac:spMkLst>
        </pc:spChg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6" creationId="{8748613B-66F4-3812-A836-40339429B133}"/>
          </ac:spMkLst>
        </pc:spChg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7" creationId="{FF17A496-B360-E919-7494-B7BE718810D2}"/>
          </ac:spMkLst>
        </pc:spChg>
        <pc:spChg chg="mod">
          <ac:chgData name="CAMPAGNE VALENTIN" userId="721832df-7fa0-47f7-9bcb-60fdee18726b" providerId="ADAL" clId="{D041BB1E-5FD5-48E0-99DA-F69563D596B5}" dt="2024-06-25T07:27:32.862" v="426" actId="20577"/>
          <ac:spMkLst>
            <pc:docMk/>
            <pc:sldMk cId="3272214147" sldId="308"/>
            <ac:spMk id="8" creationId="{80B3B3FA-F536-8E5F-52B5-4577676DB173}"/>
          </ac:spMkLst>
        </pc:spChg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9" creationId="{0C35DF16-FAB1-7CC7-B406-D4E57EBC3999}"/>
          </ac:spMkLst>
        </pc:spChg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10" creationId="{35569D1E-6C6B-6044-D6AA-E0883D90CA0A}"/>
          </ac:spMkLst>
        </pc:spChg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11" creationId="{436F7106-F779-E483-FCCA-39F90B4894D5}"/>
          </ac:spMkLst>
        </pc:spChg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12" creationId="{1B5775CB-8CEA-0528-6C25-058C41F1624A}"/>
          </ac:spMkLst>
        </pc:spChg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13" creationId="{92B39A17-B8B9-189F-2939-622E29306A0E}"/>
          </ac:spMkLst>
        </pc:spChg>
        <pc:spChg chg="del">
          <ac:chgData name="CAMPAGNE VALENTIN" userId="721832df-7fa0-47f7-9bcb-60fdee18726b" providerId="ADAL" clId="{D041BB1E-5FD5-48E0-99DA-F69563D596B5}" dt="2024-06-25T07:27:14.781" v="401" actId="478"/>
          <ac:spMkLst>
            <pc:docMk/>
            <pc:sldMk cId="3272214147" sldId="308"/>
            <ac:spMk id="14" creationId="{09E98126-925F-A206-7F45-DB3C47454905}"/>
          </ac:spMkLst>
        </pc:spChg>
        <pc:picChg chg="add mod">
          <ac:chgData name="CAMPAGNE VALENTIN" userId="721832df-7fa0-47f7-9bcb-60fdee18726b" providerId="ADAL" clId="{D041BB1E-5FD5-48E0-99DA-F69563D596B5}" dt="2024-06-25T07:31:12.713" v="431" actId="1076"/>
          <ac:picMkLst>
            <pc:docMk/>
            <pc:sldMk cId="3272214147" sldId="308"/>
            <ac:picMk id="16" creationId="{3870C50B-B40F-32D8-604B-38D0B5CD4B16}"/>
          </ac:picMkLst>
        </pc:picChg>
      </pc:sldChg>
      <pc:sldChg chg="delSp del mod">
        <pc:chgData name="CAMPAGNE VALENTIN" userId="721832df-7fa0-47f7-9bcb-60fdee18726b" providerId="ADAL" clId="{D041BB1E-5FD5-48E0-99DA-F69563D596B5}" dt="2024-06-25T06:57:10.866" v="194" actId="47"/>
        <pc:sldMkLst>
          <pc:docMk/>
          <pc:sldMk cId="3895984007" sldId="309"/>
        </pc:sldMkLst>
        <pc:spChg chg="del">
          <ac:chgData name="CAMPAGNE VALENTIN" userId="721832df-7fa0-47f7-9bcb-60fdee18726b" providerId="ADAL" clId="{D041BB1E-5FD5-48E0-99DA-F69563D596B5}" dt="2024-06-25T06:48:46.192" v="14" actId="478"/>
          <ac:spMkLst>
            <pc:docMk/>
            <pc:sldMk cId="3895984007" sldId="309"/>
            <ac:spMk id="415" creationId="{3408C645-3DE2-EB21-E8EB-7EF0A01BD907}"/>
          </ac:spMkLst>
        </pc:spChg>
      </pc:sldChg>
      <pc:sldChg chg="delSp del mod">
        <pc:chgData name="CAMPAGNE VALENTIN" userId="721832df-7fa0-47f7-9bcb-60fdee18726b" providerId="ADAL" clId="{D041BB1E-5FD5-48E0-99DA-F69563D596B5}" dt="2024-06-25T07:13:02.625" v="332" actId="47"/>
        <pc:sldMkLst>
          <pc:docMk/>
          <pc:sldMk cId="2760110430" sldId="311"/>
        </pc:sldMkLst>
        <pc:spChg chg="del">
          <ac:chgData name="CAMPAGNE VALENTIN" userId="721832df-7fa0-47f7-9bcb-60fdee18726b" providerId="ADAL" clId="{D041BB1E-5FD5-48E0-99DA-F69563D596B5}" dt="2024-06-25T06:48:54.252" v="17" actId="478"/>
          <ac:spMkLst>
            <pc:docMk/>
            <pc:sldMk cId="2760110430" sldId="311"/>
            <ac:spMk id="415" creationId="{3408C645-3DE2-EB21-E8EB-7EF0A01BD9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316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41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46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57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a4b3b7ab8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a4b3b7ab8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850289" y="1897395"/>
            <a:ext cx="1962059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847647" y="1653060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>
                <a:latin typeface="+mj-lt"/>
                <a:ea typeface="Poppins Black"/>
                <a:cs typeface="Poppins Black"/>
                <a:sym typeface="Poppins Black"/>
              </a:rPr>
              <a:t>MQTT*</a:t>
            </a:r>
            <a:r>
              <a:rPr lang="en" sz="5000" b="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r>
              <a:rPr lang="en"/>
              <a:t>ROBOT CONTROL</a:t>
            </a:r>
            <a:endParaRPr sz="5000" b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850290" y="3564654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Poppins"/>
                <a:ea typeface="Poppins"/>
                <a:cs typeface="Poppins"/>
                <a:sym typeface="Poppins"/>
              </a:rPr>
              <a:t>Control of a </a:t>
            </a:r>
            <a:r>
              <a:rPr lang="fr-FR" sz="1600">
                <a:latin typeface="+mj-lt"/>
                <a:ea typeface="Poppins"/>
                <a:cs typeface="Poppins"/>
                <a:sym typeface="Poppins"/>
              </a:rPr>
              <a:t>UR-</a:t>
            </a:r>
            <a:r>
              <a:rPr lang="fr-FR">
                <a:latin typeface="+mj-lt"/>
              </a:rPr>
              <a:t>10e</a:t>
            </a:r>
            <a:r>
              <a:rPr lang="fr-FR" sz="1600">
                <a:latin typeface="Poppins"/>
                <a:ea typeface="Poppins"/>
                <a:cs typeface="Poppins"/>
                <a:sym typeface="Poppins"/>
              </a:rPr>
              <a:t> robot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 2" descr="Une image contenant robinet, bouche d’incendie&#10;&#10;Description générée automatiquement">
            <a:extLst>
              <a:ext uri="{FF2B5EF4-FFF2-40B4-BE49-F238E27FC236}">
                <a16:creationId xmlns:a16="http://schemas.microsoft.com/office/drawing/2014/main" id="{19BE8904-B88A-D560-AD96-8D301FEB9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24" y="398754"/>
            <a:ext cx="3852000" cy="3852000"/>
          </a:xfrm>
          <a:prstGeom prst="rect">
            <a:avLst/>
          </a:prstGeom>
        </p:spPr>
      </p:pic>
      <p:pic>
        <p:nvPicPr>
          <p:cNvPr id="4" name="Image 3" descr="Une image contenant texte, capture d’écran, logiciel, multimédia&#10;&#10;Description générée automatiquement">
            <a:extLst>
              <a:ext uri="{FF2B5EF4-FFF2-40B4-BE49-F238E27FC236}">
                <a16:creationId xmlns:a16="http://schemas.microsoft.com/office/drawing/2014/main" id="{93F08E95-AF8C-E9BB-3FBD-6C409EA9B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197" y="2698519"/>
            <a:ext cx="1541703" cy="1102710"/>
          </a:xfrm>
          <a:prstGeom prst="rect">
            <a:avLst/>
          </a:prstGeom>
        </p:spPr>
      </p:pic>
      <p:sp>
        <p:nvSpPr>
          <p:cNvPr id="2" name="Google Shape;224;p26">
            <a:extLst>
              <a:ext uri="{FF2B5EF4-FFF2-40B4-BE49-F238E27FC236}">
                <a16:creationId xmlns:a16="http://schemas.microsoft.com/office/drawing/2014/main" id="{A4A0A3EF-D25F-6155-C75C-D2C2F09B9454}"/>
              </a:ext>
            </a:extLst>
          </p:cNvPr>
          <p:cNvSpPr txBox="1">
            <a:spLocks/>
          </p:cNvSpPr>
          <p:nvPr/>
        </p:nvSpPr>
        <p:spPr>
          <a:xfrm>
            <a:off x="6181800" y="4800450"/>
            <a:ext cx="2962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200" i="1"/>
              <a:t>*</a:t>
            </a:r>
            <a:r>
              <a:rPr lang="fr-FR" sz="1200" b="0" i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Message Queuing </a:t>
            </a:r>
            <a:r>
              <a:rPr lang="fr-FR" sz="1200" b="0" i="1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Telemetry</a:t>
            </a:r>
            <a:r>
              <a:rPr lang="fr-FR" sz="1200" b="0" i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Transport</a:t>
            </a:r>
            <a:endParaRPr lang="en-US" sz="1200" i="1"/>
          </a:p>
        </p:txBody>
      </p:sp>
      <p:pic>
        <p:nvPicPr>
          <p:cNvPr id="8" name="Image 7" descr="Une image contenant Police,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219A4B8F-73AE-ECDD-6FAF-2DF5B867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530" y="53009"/>
            <a:ext cx="2005816" cy="424487"/>
          </a:xfrm>
          <a:prstGeom prst="rect">
            <a:avLst/>
          </a:prstGeom>
        </p:spPr>
      </p:pic>
      <p:pic>
        <p:nvPicPr>
          <p:cNvPr id="12" name="Image 11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C7B6168F-C58A-6E8D-51A0-AE3AD1A3E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3" y="13480"/>
            <a:ext cx="798324" cy="795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1"/>
          <p:cNvSpPr/>
          <p:nvPr/>
        </p:nvSpPr>
        <p:spPr>
          <a:xfrm>
            <a:off x="4254325" y="2246000"/>
            <a:ext cx="35409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 flipH="1">
            <a:off x="3390977" y="1312229"/>
            <a:ext cx="4416092" cy="16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 Questions </a:t>
            </a:r>
            <a:endParaRPr sz="5000"/>
          </a:p>
        </p:txBody>
      </p:sp>
      <p:grpSp>
        <p:nvGrpSpPr>
          <p:cNvPr id="826" name="Google Shape;826;p41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827" name="Google Shape;827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0" y="4606408"/>
            <a:ext cx="9144000" cy="2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Feature : </a:t>
            </a:r>
            <a:r>
              <a:rPr lang="en">
                <a:latin typeface="+mj-lt"/>
              </a:rPr>
              <a:t>move</a:t>
            </a:r>
            <a:r>
              <a:rPr lang="en"/>
              <a:t> one x,y,z | rotate tool on x,y,z | active the tool | stop | freedrive </a:t>
            </a:r>
            <a:endParaRPr lang="fr-FR"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grpSp>
        <p:nvGrpSpPr>
          <p:cNvPr id="2" name="Google Shape;5445;p60">
            <a:extLst>
              <a:ext uri="{FF2B5EF4-FFF2-40B4-BE49-F238E27FC236}">
                <a16:creationId xmlns:a16="http://schemas.microsoft.com/office/drawing/2014/main" id="{82478C12-10CD-4E2A-733B-A228702F2A63}"/>
              </a:ext>
            </a:extLst>
          </p:cNvPr>
          <p:cNvGrpSpPr/>
          <p:nvPr/>
        </p:nvGrpSpPr>
        <p:grpSpPr>
          <a:xfrm>
            <a:off x="3231338" y="2264098"/>
            <a:ext cx="2008701" cy="1608082"/>
            <a:chOff x="7617850" y="2063282"/>
            <a:chExt cx="799565" cy="670282"/>
          </a:xfrm>
          <a:solidFill>
            <a:schemeClr val="accent2"/>
          </a:solidFill>
        </p:grpSpPr>
        <p:cxnSp>
          <p:nvCxnSpPr>
            <p:cNvPr id="3" name="Google Shape;5446;p60">
              <a:extLst>
                <a:ext uri="{FF2B5EF4-FFF2-40B4-BE49-F238E27FC236}">
                  <a16:creationId xmlns:a16="http://schemas.microsoft.com/office/drawing/2014/main" id="{FDA946C4-24A0-4558-FC3A-1104B1A48415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5447;p60">
              <a:extLst>
                <a:ext uri="{FF2B5EF4-FFF2-40B4-BE49-F238E27FC236}">
                  <a16:creationId xmlns:a16="http://schemas.microsoft.com/office/drawing/2014/main" id="{2A0C4DD3-EADA-6770-5E27-E8881383A645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5448;p60">
              <a:extLst>
                <a:ext uri="{FF2B5EF4-FFF2-40B4-BE49-F238E27FC236}">
                  <a16:creationId xmlns:a16="http://schemas.microsoft.com/office/drawing/2014/main" id="{4F89FC30-7089-EFBE-D467-31BFF51F30B6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5449;p60">
              <a:extLst>
                <a:ext uri="{FF2B5EF4-FFF2-40B4-BE49-F238E27FC236}">
                  <a16:creationId xmlns:a16="http://schemas.microsoft.com/office/drawing/2014/main" id="{A15676A9-91E2-7F22-4D3B-C4727248E9A4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5450;p60">
              <a:extLst>
                <a:ext uri="{FF2B5EF4-FFF2-40B4-BE49-F238E27FC236}">
                  <a16:creationId xmlns:a16="http://schemas.microsoft.com/office/drawing/2014/main" id="{D5CA00F1-A0E6-33BD-BB72-5A5BE3E75F34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5451;p60">
              <a:extLst>
                <a:ext uri="{FF2B5EF4-FFF2-40B4-BE49-F238E27FC236}">
                  <a16:creationId xmlns:a16="http://schemas.microsoft.com/office/drawing/2014/main" id="{9ABC0580-ADEF-DD6B-0922-DE4651624FC2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" name="Google Shape;5452;p60">
              <a:extLst>
                <a:ext uri="{FF2B5EF4-FFF2-40B4-BE49-F238E27FC236}">
                  <a16:creationId xmlns:a16="http://schemas.microsoft.com/office/drawing/2014/main" id="{60CDBB0F-BBFB-5786-C4C7-4AC709D79228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  <a:grpFill/>
          </p:grpSpPr>
          <p:grpSp>
            <p:nvGrpSpPr>
              <p:cNvPr id="10" name="Google Shape;5453;p60">
                <a:extLst>
                  <a:ext uri="{FF2B5EF4-FFF2-40B4-BE49-F238E27FC236}">
                    <a16:creationId xmlns:a16="http://schemas.microsoft.com/office/drawing/2014/main" id="{DD73A764-7D6D-D99F-5CDB-FA892F52923B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16" name="Google Shape;5454;p60">
                  <a:extLst>
                    <a:ext uri="{FF2B5EF4-FFF2-40B4-BE49-F238E27FC236}">
                      <a16:creationId xmlns:a16="http://schemas.microsoft.com/office/drawing/2014/main" id="{023BE943-EBF1-DA22-48AB-EAE41E20AA0B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5455;p60">
                  <a:extLst>
                    <a:ext uri="{FF2B5EF4-FFF2-40B4-BE49-F238E27FC236}">
                      <a16:creationId xmlns:a16="http://schemas.microsoft.com/office/drawing/2014/main" id="{8B09F3F6-6EE1-D45B-B1FE-C8EFBF718CDB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5456;p60">
                  <a:extLst>
                    <a:ext uri="{FF2B5EF4-FFF2-40B4-BE49-F238E27FC236}">
                      <a16:creationId xmlns:a16="http://schemas.microsoft.com/office/drawing/2014/main" id="{EF593858-FB2C-1005-465F-1E25F20F5626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5457;p60">
                  <a:extLst>
                    <a:ext uri="{FF2B5EF4-FFF2-40B4-BE49-F238E27FC236}">
                      <a16:creationId xmlns:a16="http://schemas.microsoft.com/office/drawing/2014/main" id="{0E7F9C39-5BB5-4122-EFE2-5A5D85A6E1DD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5458;p60">
                <a:extLst>
                  <a:ext uri="{FF2B5EF4-FFF2-40B4-BE49-F238E27FC236}">
                    <a16:creationId xmlns:a16="http://schemas.microsoft.com/office/drawing/2014/main" id="{75864CEE-5103-8FC0-2DC8-92E20E88D784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12" name="Google Shape;5459;p60">
                  <a:extLst>
                    <a:ext uri="{FF2B5EF4-FFF2-40B4-BE49-F238E27FC236}">
                      <a16:creationId xmlns:a16="http://schemas.microsoft.com/office/drawing/2014/main" id="{E7EEF33E-E8ED-C7C9-9942-353C9466C8B4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5460;p60">
                  <a:extLst>
                    <a:ext uri="{FF2B5EF4-FFF2-40B4-BE49-F238E27FC236}">
                      <a16:creationId xmlns:a16="http://schemas.microsoft.com/office/drawing/2014/main" id="{E7324C5B-A84C-5CAF-6DB5-9EA341E583B8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5461;p60">
                  <a:extLst>
                    <a:ext uri="{FF2B5EF4-FFF2-40B4-BE49-F238E27FC236}">
                      <a16:creationId xmlns:a16="http://schemas.microsoft.com/office/drawing/2014/main" id="{F097CCE5-0871-5A90-5162-D436672009AA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5462;p60">
                  <a:extLst>
                    <a:ext uri="{FF2B5EF4-FFF2-40B4-BE49-F238E27FC236}">
                      <a16:creationId xmlns:a16="http://schemas.microsoft.com/office/drawing/2014/main" id="{4FC87C3D-3169-1281-1382-6D196E9DACE8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2" name="Google Shape;1159;p50">
            <a:extLst>
              <a:ext uri="{FF2B5EF4-FFF2-40B4-BE49-F238E27FC236}">
                <a16:creationId xmlns:a16="http://schemas.microsoft.com/office/drawing/2014/main" id="{FD8A4BBD-948E-019D-C002-83AE3D8DD37C}"/>
              </a:ext>
            </a:extLst>
          </p:cNvPr>
          <p:cNvGrpSpPr/>
          <p:nvPr/>
        </p:nvGrpSpPr>
        <p:grpSpPr>
          <a:xfrm>
            <a:off x="651232" y="1812168"/>
            <a:ext cx="1006565" cy="2487630"/>
            <a:chOff x="719940" y="1412000"/>
            <a:chExt cx="1311625" cy="3192398"/>
          </a:xfrm>
        </p:grpSpPr>
        <p:sp>
          <p:nvSpPr>
            <p:cNvPr id="203" name="Google Shape;1160;p50">
              <a:extLst>
                <a:ext uri="{FF2B5EF4-FFF2-40B4-BE49-F238E27FC236}">
                  <a16:creationId xmlns:a16="http://schemas.microsoft.com/office/drawing/2014/main" id="{1407F7D2-2D63-E6AE-375E-726019B56D6D}"/>
                </a:ext>
              </a:extLst>
            </p:cNvPr>
            <p:cNvSpPr/>
            <p:nvPr/>
          </p:nvSpPr>
          <p:spPr>
            <a:xfrm flipH="1">
              <a:off x="719940" y="4414799"/>
              <a:ext cx="1275535" cy="189599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" name="Google Shape;1161;p50">
              <a:extLst>
                <a:ext uri="{FF2B5EF4-FFF2-40B4-BE49-F238E27FC236}">
                  <a16:creationId xmlns:a16="http://schemas.microsoft.com/office/drawing/2014/main" id="{D6D63848-5C22-0E02-EEA5-5A8BB904EB4C}"/>
                </a:ext>
              </a:extLst>
            </p:cNvPr>
            <p:cNvGrpSpPr/>
            <p:nvPr/>
          </p:nvGrpSpPr>
          <p:grpSpPr>
            <a:xfrm>
              <a:off x="1026482" y="1412000"/>
              <a:ext cx="1005082" cy="3115556"/>
              <a:chOff x="1026482" y="1412000"/>
              <a:chExt cx="1005082" cy="3115556"/>
            </a:xfrm>
          </p:grpSpPr>
          <p:sp>
            <p:nvSpPr>
              <p:cNvPr id="205" name="Google Shape;1162;p50">
                <a:extLst>
                  <a:ext uri="{FF2B5EF4-FFF2-40B4-BE49-F238E27FC236}">
                    <a16:creationId xmlns:a16="http://schemas.microsoft.com/office/drawing/2014/main" id="{6CB80F5C-979B-FB80-BE65-C8330F723EC8}"/>
                  </a:ext>
                </a:extLst>
              </p:cNvPr>
              <p:cNvSpPr/>
              <p:nvPr/>
            </p:nvSpPr>
            <p:spPr>
              <a:xfrm flipH="1">
                <a:off x="1377454" y="2484982"/>
                <a:ext cx="37581" cy="32256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1260" extrusionOk="0">
                    <a:moveTo>
                      <a:pt x="634" y="0"/>
                    </a:moveTo>
                    <a:cubicBezTo>
                      <a:pt x="267" y="0"/>
                      <a:pt x="0" y="267"/>
                      <a:pt x="0" y="634"/>
                    </a:cubicBezTo>
                    <a:cubicBezTo>
                      <a:pt x="0" y="1014"/>
                      <a:pt x="300" y="1259"/>
                      <a:pt x="618" y="1259"/>
                    </a:cubicBezTo>
                    <a:cubicBezTo>
                      <a:pt x="774" y="1259"/>
                      <a:pt x="935" y="1200"/>
                      <a:pt x="1068" y="1068"/>
                    </a:cubicBezTo>
                    <a:cubicBezTo>
                      <a:pt x="1468" y="667"/>
                      <a:pt x="1168" y="0"/>
                      <a:pt x="6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63;p50">
                <a:extLst>
                  <a:ext uri="{FF2B5EF4-FFF2-40B4-BE49-F238E27FC236}">
                    <a16:creationId xmlns:a16="http://schemas.microsoft.com/office/drawing/2014/main" id="{94317888-FBA2-502E-88B5-B9536690DB6D}"/>
                  </a:ext>
                </a:extLst>
              </p:cNvPr>
              <p:cNvSpPr/>
              <p:nvPr/>
            </p:nvSpPr>
            <p:spPr>
              <a:xfrm flipH="1">
                <a:off x="1440633" y="2484982"/>
                <a:ext cx="31616" cy="32461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68" extrusionOk="0">
                    <a:moveTo>
                      <a:pt x="634" y="0"/>
                    </a:moveTo>
                    <a:cubicBezTo>
                      <a:pt x="267" y="0"/>
                      <a:pt x="0" y="267"/>
                      <a:pt x="0" y="634"/>
                    </a:cubicBezTo>
                    <a:cubicBezTo>
                      <a:pt x="0" y="968"/>
                      <a:pt x="267" y="1268"/>
                      <a:pt x="634" y="1268"/>
                    </a:cubicBezTo>
                    <a:cubicBezTo>
                      <a:pt x="968" y="1268"/>
                      <a:pt x="1234" y="968"/>
                      <a:pt x="1234" y="634"/>
                    </a:cubicBezTo>
                    <a:cubicBezTo>
                      <a:pt x="1234" y="267"/>
                      <a:pt x="968" y="0"/>
                      <a:pt x="6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64;p50">
                <a:extLst>
                  <a:ext uri="{FF2B5EF4-FFF2-40B4-BE49-F238E27FC236}">
                    <a16:creationId xmlns:a16="http://schemas.microsoft.com/office/drawing/2014/main" id="{177BE1B5-EB2A-9138-296B-F6E8E752A852}"/>
                  </a:ext>
                </a:extLst>
              </p:cNvPr>
              <p:cNvSpPr/>
              <p:nvPr/>
            </p:nvSpPr>
            <p:spPr>
              <a:xfrm flipH="1">
                <a:off x="1497002" y="2484982"/>
                <a:ext cx="32461" cy="32461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268" extrusionOk="0">
                    <a:moveTo>
                      <a:pt x="634" y="0"/>
                    </a:moveTo>
                    <a:cubicBezTo>
                      <a:pt x="267" y="0"/>
                      <a:pt x="0" y="267"/>
                      <a:pt x="0" y="634"/>
                    </a:cubicBezTo>
                    <a:cubicBezTo>
                      <a:pt x="0" y="968"/>
                      <a:pt x="267" y="1268"/>
                      <a:pt x="634" y="1268"/>
                    </a:cubicBezTo>
                    <a:cubicBezTo>
                      <a:pt x="968" y="1268"/>
                      <a:pt x="1268" y="968"/>
                      <a:pt x="1268" y="634"/>
                    </a:cubicBezTo>
                    <a:cubicBezTo>
                      <a:pt x="1268" y="267"/>
                      <a:pt x="968" y="0"/>
                      <a:pt x="6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65;p50">
                <a:extLst>
                  <a:ext uri="{FF2B5EF4-FFF2-40B4-BE49-F238E27FC236}">
                    <a16:creationId xmlns:a16="http://schemas.microsoft.com/office/drawing/2014/main" id="{4344F9B5-CA31-CB80-B046-3218685D727B}"/>
                  </a:ext>
                </a:extLst>
              </p:cNvPr>
              <p:cNvSpPr/>
              <p:nvPr/>
            </p:nvSpPr>
            <p:spPr>
              <a:xfrm flipH="1">
                <a:off x="1309965" y="2353480"/>
                <a:ext cx="313446" cy="1404749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54873" extrusionOk="0">
                    <a:moveTo>
                      <a:pt x="9808" y="0"/>
                    </a:moveTo>
                    <a:lnTo>
                      <a:pt x="1" y="54873"/>
                    </a:lnTo>
                    <a:lnTo>
                      <a:pt x="2436" y="54873"/>
                    </a:lnTo>
                    <a:lnTo>
                      <a:pt x="122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66;p50">
                <a:extLst>
                  <a:ext uri="{FF2B5EF4-FFF2-40B4-BE49-F238E27FC236}">
                    <a16:creationId xmlns:a16="http://schemas.microsoft.com/office/drawing/2014/main" id="{0C02D9BF-D402-44F6-C792-1D49A7F9B151}"/>
                  </a:ext>
                </a:extLst>
              </p:cNvPr>
              <p:cNvSpPr/>
              <p:nvPr/>
            </p:nvSpPr>
            <p:spPr>
              <a:xfrm flipH="1">
                <a:off x="1861606" y="1993532"/>
                <a:ext cx="169958" cy="225178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8796" extrusionOk="0">
                    <a:moveTo>
                      <a:pt x="3655" y="1"/>
                    </a:moveTo>
                    <a:cubicBezTo>
                      <a:pt x="3616" y="1"/>
                      <a:pt x="3577" y="6"/>
                      <a:pt x="3536" y="18"/>
                    </a:cubicBezTo>
                    <a:lnTo>
                      <a:pt x="334" y="585"/>
                    </a:lnTo>
                    <a:cubicBezTo>
                      <a:pt x="134" y="618"/>
                      <a:pt x="0" y="852"/>
                      <a:pt x="67" y="1052"/>
                    </a:cubicBezTo>
                    <a:lnTo>
                      <a:pt x="2569" y="8457"/>
                    </a:lnTo>
                    <a:cubicBezTo>
                      <a:pt x="2659" y="8667"/>
                      <a:pt x="2829" y="8796"/>
                      <a:pt x="3032" y="8796"/>
                    </a:cubicBezTo>
                    <a:cubicBezTo>
                      <a:pt x="3055" y="8796"/>
                      <a:pt x="3079" y="8794"/>
                      <a:pt x="3102" y="8791"/>
                    </a:cubicBezTo>
                    <a:lnTo>
                      <a:pt x="6305" y="8190"/>
                    </a:lnTo>
                    <a:cubicBezTo>
                      <a:pt x="6505" y="8157"/>
                      <a:pt x="6638" y="7924"/>
                      <a:pt x="6572" y="7723"/>
                    </a:cubicBezTo>
                    <a:lnTo>
                      <a:pt x="4070" y="318"/>
                    </a:lnTo>
                    <a:cubicBezTo>
                      <a:pt x="3987" y="125"/>
                      <a:pt x="3836" y="1"/>
                      <a:pt x="36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67;p50">
                <a:extLst>
                  <a:ext uri="{FF2B5EF4-FFF2-40B4-BE49-F238E27FC236}">
                    <a16:creationId xmlns:a16="http://schemas.microsoft.com/office/drawing/2014/main" id="{2853876A-BE85-4A8B-E1DB-47BD2067631B}"/>
                  </a:ext>
                </a:extLst>
              </p:cNvPr>
              <p:cNvSpPr/>
              <p:nvPr/>
            </p:nvSpPr>
            <p:spPr>
              <a:xfrm flipH="1">
                <a:off x="1861606" y="1993532"/>
                <a:ext cx="169958" cy="225178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8796" extrusionOk="0">
                    <a:moveTo>
                      <a:pt x="3655" y="1"/>
                    </a:moveTo>
                    <a:cubicBezTo>
                      <a:pt x="3616" y="1"/>
                      <a:pt x="3577" y="6"/>
                      <a:pt x="3536" y="18"/>
                    </a:cubicBezTo>
                    <a:lnTo>
                      <a:pt x="334" y="585"/>
                    </a:lnTo>
                    <a:cubicBezTo>
                      <a:pt x="134" y="618"/>
                      <a:pt x="0" y="852"/>
                      <a:pt x="67" y="1052"/>
                    </a:cubicBezTo>
                    <a:lnTo>
                      <a:pt x="2569" y="8457"/>
                    </a:lnTo>
                    <a:cubicBezTo>
                      <a:pt x="2659" y="8667"/>
                      <a:pt x="2829" y="8796"/>
                      <a:pt x="3032" y="8796"/>
                    </a:cubicBezTo>
                    <a:cubicBezTo>
                      <a:pt x="3055" y="8796"/>
                      <a:pt x="3079" y="8794"/>
                      <a:pt x="3102" y="8791"/>
                    </a:cubicBezTo>
                    <a:lnTo>
                      <a:pt x="6305" y="8190"/>
                    </a:lnTo>
                    <a:cubicBezTo>
                      <a:pt x="6505" y="8157"/>
                      <a:pt x="6638" y="7924"/>
                      <a:pt x="6572" y="7723"/>
                    </a:cubicBezTo>
                    <a:lnTo>
                      <a:pt x="4070" y="318"/>
                    </a:lnTo>
                    <a:cubicBezTo>
                      <a:pt x="3987" y="125"/>
                      <a:pt x="3836" y="1"/>
                      <a:pt x="36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68;p50">
                <a:extLst>
                  <a:ext uri="{FF2B5EF4-FFF2-40B4-BE49-F238E27FC236}">
                    <a16:creationId xmlns:a16="http://schemas.microsoft.com/office/drawing/2014/main" id="{2EDC27C8-3C83-079D-61E9-8C96F36C242A}"/>
                  </a:ext>
                </a:extLst>
              </p:cNvPr>
              <p:cNvSpPr/>
              <p:nvPr/>
            </p:nvSpPr>
            <p:spPr>
              <a:xfrm flipH="1">
                <a:off x="1851367" y="1992150"/>
                <a:ext cx="169958" cy="22487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8784" extrusionOk="0">
                    <a:moveTo>
                      <a:pt x="3575" y="0"/>
                    </a:moveTo>
                    <a:cubicBezTo>
                      <a:pt x="3551" y="0"/>
                      <a:pt x="3527" y="2"/>
                      <a:pt x="3503" y="5"/>
                    </a:cubicBezTo>
                    <a:lnTo>
                      <a:pt x="334" y="606"/>
                    </a:lnTo>
                    <a:cubicBezTo>
                      <a:pt x="134" y="639"/>
                      <a:pt x="1" y="839"/>
                      <a:pt x="67" y="1073"/>
                    </a:cubicBezTo>
                    <a:lnTo>
                      <a:pt x="2569" y="8478"/>
                    </a:lnTo>
                    <a:cubicBezTo>
                      <a:pt x="2629" y="8657"/>
                      <a:pt x="2823" y="8783"/>
                      <a:pt x="3031" y="8783"/>
                    </a:cubicBezTo>
                    <a:cubicBezTo>
                      <a:pt x="3055" y="8783"/>
                      <a:pt x="3079" y="8782"/>
                      <a:pt x="3103" y="8778"/>
                    </a:cubicBezTo>
                    <a:lnTo>
                      <a:pt x="6272" y="8211"/>
                    </a:lnTo>
                    <a:cubicBezTo>
                      <a:pt x="6505" y="8144"/>
                      <a:pt x="6639" y="7944"/>
                      <a:pt x="6572" y="7711"/>
                    </a:cubicBezTo>
                    <a:lnTo>
                      <a:pt x="4070" y="305"/>
                    </a:lnTo>
                    <a:cubicBezTo>
                      <a:pt x="3980" y="126"/>
                      <a:pt x="3783" y="0"/>
                      <a:pt x="3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69;p50">
                <a:extLst>
                  <a:ext uri="{FF2B5EF4-FFF2-40B4-BE49-F238E27FC236}">
                    <a16:creationId xmlns:a16="http://schemas.microsoft.com/office/drawing/2014/main" id="{9E3D0D25-63D1-C3CA-F37E-73453784FD6A}"/>
                  </a:ext>
                </a:extLst>
              </p:cNvPr>
              <p:cNvSpPr/>
              <p:nvPr/>
            </p:nvSpPr>
            <p:spPr>
              <a:xfrm flipH="1">
                <a:off x="1858202" y="2006793"/>
                <a:ext cx="158848" cy="18959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406" extrusionOk="0">
                    <a:moveTo>
                      <a:pt x="3970" y="0"/>
                    </a:moveTo>
                    <a:lnTo>
                      <a:pt x="0" y="734"/>
                    </a:lnTo>
                    <a:lnTo>
                      <a:pt x="2235" y="7406"/>
                    </a:lnTo>
                    <a:lnTo>
                      <a:pt x="6205" y="6638"/>
                    </a:lnTo>
                    <a:lnTo>
                      <a:pt x="39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70;p50">
                <a:extLst>
                  <a:ext uri="{FF2B5EF4-FFF2-40B4-BE49-F238E27FC236}">
                    <a16:creationId xmlns:a16="http://schemas.microsoft.com/office/drawing/2014/main" id="{F2133EAE-FE0E-BE01-2053-B9BED387DF33}"/>
                  </a:ext>
                </a:extLst>
              </p:cNvPr>
              <p:cNvSpPr/>
              <p:nvPr/>
            </p:nvSpPr>
            <p:spPr>
              <a:xfrm flipH="1">
                <a:off x="1858202" y="2006793"/>
                <a:ext cx="158848" cy="18959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406" extrusionOk="0">
                    <a:moveTo>
                      <a:pt x="3970" y="0"/>
                    </a:moveTo>
                    <a:lnTo>
                      <a:pt x="0" y="734"/>
                    </a:lnTo>
                    <a:lnTo>
                      <a:pt x="2235" y="7406"/>
                    </a:lnTo>
                    <a:lnTo>
                      <a:pt x="6205" y="6638"/>
                    </a:lnTo>
                    <a:lnTo>
                      <a:pt x="39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71;p50">
                <a:extLst>
                  <a:ext uri="{FF2B5EF4-FFF2-40B4-BE49-F238E27FC236}">
                    <a16:creationId xmlns:a16="http://schemas.microsoft.com/office/drawing/2014/main" id="{6160F961-853B-571B-0DA9-60848A01798A}"/>
                  </a:ext>
                </a:extLst>
              </p:cNvPr>
              <p:cNvSpPr/>
              <p:nvPr/>
            </p:nvSpPr>
            <p:spPr>
              <a:xfrm flipH="1">
                <a:off x="1932493" y="2081081"/>
                <a:ext cx="84557" cy="91392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3570" extrusionOk="0">
                    <a:moveTo>
                      <a:pt x="301" y="0"/>
                    </a:moveTo>
                    <a:lnTo>
                      <a:pt x="0" y="734"/>
                    </a:lnTo>
                    <a:lnTo>
                      <a:pt x="701" y="3570"/>
                    </a:lnTo>
                    <a:lnTo>
                      <a:pt x="3303" y="3369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172;p50">
                <a:extLst>
                  <a:ext uri="{FF2B5EF4-FFF2-40B4-BE49-F238E27FC236}">
                    <a16:creationId xmlns:a16="http://schemas.microsoft.com/office/drawing/2014/main" id="{E3A23757-9716-235C-FDFB-FE2FF74F09BC}"/>
                  </a:ext>
                </a:extLst>
              </p:cNvPr>
              <p:cNvSpPr/>
              <p:nvPr/>
            </p:nvSpPr>
            <p:spPr>
              <a:xfrm flipH="1">
                <a:off x="1339868" y="1664381"/>
                <a:ext cx="222054" cy="249370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9741" extrusionOk="0">
                    <a:moveTo>
                      <a:pt x="8540" y="0"/>
                    </a:moveTo>
                    <a:lnTo>
                      <a:pt x="4070" y="3803"/>
                    </a:lnTo>
                    <a:cubicBezTo>
                      <a:pt x="4471" y="5404"/>
                      <a:pt x="4537" y="7105"/>
                      <a:pt x="2202" y="7672"/>
                    </a:cubicBezTo>
                    <a:cubicBezTo>
                      <a:pt x="2202" y="7672"/>
                      <a:pt x="1" y="9740"/>
                      <a:pt x="4237" y="9740"/>
                    </a:cubicBezTo>
                    <a:cubicBezTo>
                      <a:pt x="8106" y="9740"/>
                      <a:pt x="8674" y="7672"/>
                      <a:pt x="8674" y="7672"/>
                    </a:cubicBezTo>
                    <a:cubicBezTo>
                      <a:pt x="7206" y="6271"/>
                      <a:pt x="8106" y="2102"/>
                      <a:pt x="8540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73;p50">
                <a:extLst>
                  <a:ext uri="{FF2B5EF4-FFF2-40B4-BE49-F238E27FC236}">
                    <a16:creationId xmlns:a16="http://schemas.microsoft.com/office/drawing/2014/main" id="{4D6ACC28-EE89-4749-FAB8-504436A4F3E9}"/>
                  </a:ext>
                </a:extLst>
              </p:cNvPr>
              <p:cNvSpPr/>
              <p:nvPr/>
            </p:nvSpPr>
            <p:spPr>
              <a:xfrm flipH="1">
                <a:off x="1280092" y="1830876"/>
                <a:ext cx="279270" cy="51302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2004" extrusionOk="0">
                    <a:moveTo>
                      <a:pt x="5371" y="1"/>
                    </a:moveTo>
                    <a:cubicBezTo>
                      <a:pt x="4871" y="1"/>
                      <a:pt x="4404" y="434"/>
                      <a:pt x="3970" y="468"/>
                    </a:cubicBezTo>
                    <a:cubicBezTo>
                      <a:pt x="3925" y="473"/>
                      <a:pt x="3880" y="476"/>
                      <a:pt x="3835" y="476"/>
                    </a:cubicBezTo>
                    <a:cubicBezTo>
                      <a:pt x="3388" y="476"/>
                      <a:pt x="2929" y="226"/>
                      <a:pt x="2573" y="226"/>
                    </a:cubicBezTo>
                    <a:cubicBezTo>
                      <a:pt x="2538" y="226"/>
                      <a:pt x="2503" y="229"/>
                      <a:pt x="2469" y="234"/>
                    </a:cubicBezTo>
                    <a:cubicBezTo>
                      <a:pt x="1902" y="334"/>
                      <a:pt x="1535" y="835"/>
                      <a:pt x="1168" y="1001"/>
                    </a:cubicBezTo>
                    <a:cubicBezTo>
                      <a:pt x="468" y="1235"/>
                      <a:pt x="1" y="1569"/>
                      <a:pt x="1" y="1869"/>
                    </a:cubicBezTo>
                    <a:cubicBezTo>
                      <a:pt x="396" y="1963"/>
                      <a:pt x="790" y="2004"/>
                      <a:pt x="1185" y="2004"/>
                    </a:cubicBezTo>
                    <a:cubicBezTo>
                      <a:pt x="1491" y="2004"/>
                      <a:pt x="1797" y="1979"/>
                      <a:pt x="2102" y="1935"/>
                    </a:cubicBezTo>
                    <a:cubicBezTo>
                      <a:pt x="3170" y="1835"/>
                      <a:pt x="3136" y="1535"/>
                      <a:pt x="4204" y="1535"/>
                    </a:cubicBezTo>
                    <a:cubicBezTo>
                      <a:pt x="5238" y="1535"/>
                      <a:pt x="5238" y="1935"/>
                      <a:pt x="6272" y="1935"/>
                    </a:cubicBezTo>
                    <a:cubicBezTo>
                      <a:pt x="6315" y="1937"/>
                      <a:pt x="6356" y="1937"/>
                      <a:pt x="6395" y="1937"/>
                    </a:cubicBezTo>
                    <a:cubicBezTo>
                      <a:pt x="7341" y="1937"/>
                      <a:pt x="7381" y="1569"/>
                      <a:pt x="8373" y="1569"/>
                    </a:cubicBezTo>
                    <a:cubicBezTo>
                      <a:pt x="9275" y="1569"/>
                      <a:pt x="9416" y="1999"/>
                      <a:pt x="10122" y="1999"/>
                    </a:cubicBezTo>
                    <a:cubicBezTo>
                      <a:pt x="10226" y="1999"/>
                      <a:pt x="10342" y="1990"/>
                      <a:pt x="10475" y="1969"/>
                    </a:cubicBezTo>
                    <a:cubicBezTo>
                      <a:pt x="10909" y="1902"/>
                      <a:pt x="10542" y="1535"/>
                      <a:pt x="10075" y="1168"/>
                    </a:cubicBezTo>
                    <a:cubicBezTo>
                      <a:pt x="9908" y="1035"/>
                      <a:pt x="9841" y="534"/>
                      <a:pt x="9474" y="434"/>
                    </a:cubicBezTo>
                    <a:cubicBezTo>
                      <a:pt x="9444" y="421"/>
                      <a:pt x="9411" y="416"/>
                      <a:pt x="9376" y="416"/>
                    </a:cubicBezTo>
                    <a:cubicBezTo>
                      <a:pt x="9158" y="416"/>
                      <a:pt x="8865" y="637"/>
                      <a:pt x="8588" y="637"/>
                    </a:cubicBezTo>
                    <a:cubicBezTo>
                      <a:pt x="8572" y="637"/>
                      <a:pt x="8556" y="636"/>
                      <a:pt x="8540" y="635"/>
                    </a:cubicBezTo>
                    <a:cubicBezTo>
                      <a:pt x="8273" y="568"/>
                      <a:pt x="8006" y="134"/>
                      <a:pt x="7740" y="101"/>
                    </a:cubicBezTo>
                    <a:cubicBezTo>
                      <a:pt x="7729" y="99"/>
                      <a:pt x="7718" y="99"/>
                      <a:pt x="7707" y="99"/>
                    </a:cubicBezTo>
                    <a:cubicBezTo>
                      <a:pt x="7446" y="99"/>
                      <a:pt x="7127" y="468"/>
                      <a:pt x="6839" y="468"/>
                    </a:cubicBezTo>
                    <a:cubicBezTo>
                      <a:pt x="6305" y="434"/>
                      <a:pt x="5905" y="1"/>
                      <a:pt x="5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74;p50">
                <a:extLst>
                  <a:ext uri="{FF2B5EF4-FFF2-40B4-BE49-F238E27FC236}">
                    <a16:creationId xmlns:a16="http://schemas.microsoft.com/office/drawing/2014/main" id="{47798160-97EC-B499-2DD7-00BA73A6762D}"/>
                  </a:ext>
                </a:extLst>
              </p:cNvPr>
              <p:cNvSpPr/>
              <p:nvPr/>
            </p:nvSpPr>
            <p:spPr>
              <a:xfrm flipH="1">
                <a:off x="1280092" y="1830876"/>
                <a:ext cx="279270" cy="51302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2004" extrusionOk="0">
                    <a:moveTo>
                      <a:pt x="5371" y="1"/>
                    </a:moveTo>
                    <a:cubicBezTo>
                      <a:pt x="4871" y="1"/>
                      <a:pt x="4404" y="434"/>
                      <a:pt x="3970" y="468"/>
                    </a:cubicBezTo>
                    <a:cubicBezTo>
                      <a:pt x="3925" y="473"/>
                      <a:pt x="3880" y="476"/>
                      <a:pt x="3835" y="476"/>
                    </a:cubicBezTo>
                    <a:cubicBezTo>
                      <a:pt x="3388" y="476"/>
                      <a:pt x="2929" y="226"/>
                      <a:pt x="2573" y="226"/>
                    </a:cubicBezTo>
                    <a:cubicBezTo>
                      <a:pt x="2538" y="226"/>
                      <a:pt x="2503" y="229"/>
                      <a:pt x="2469" y="234"/>
                    </a:cubicBezTo>
                    <a:cubicBezTo>
                      <a:pt x="1902" y="334"/>
                      <a:pt x="1535" y="835"/>
                      <a:pt x="1168" y="1001"/>
                    </a:cubicBezTo>
                    <a:cubicBezTo>
                      <a:pt x="468" y="1235"/>
                      <a:pt x="1" y="1569"/>
                      <a:pt x="1" y="1869"/>
                    </a:cubicBezTo>
                    <a:cubicBezTo>
                      <a:pt x="396" y="1963"/>
                      <a:pt x="790" y="2004"/>
                      <a:pt x="1185" y="2004"/>
                    </a:cubicBezTo>
                    <a:cubicBezTo>
                      <a:pt x="1491" y="2004"/>
                      <a:pt x="1797" y="1979"/>
                      <a:pt x="2102" y="1935"/>
                    </a:cubicBezTo>
                    <a:cubicBezTo>
                      <a:pt x="3170" y="1835"/>
                      <a:pt x="3136" y="1535"/>
                      <a:pt x="4204" y="1535"/>
                    </a:cubicBezTo>
                    <a:cubicBezTo>
                      <a:pt x="5238" y="1535"/>
                      <a:pt x="5238" y="1935"/>
                      <a:pt x="6272" y="1935"/>
                    </a:cubicBezTo>
                    <a:cubicBezTo>
                      <a:pt x="6315" y="1937"/>
                      <a:pt x="6356" y="1937"/>
                      <a:pt x="6395" y="1937"/>
                    </a:cubicBezTo>
                    <a:cubicBezTo>
                      <a:pt x="7341" y="1937"/>
                      <a:pt x="7381" y="1569"/>
                      <a:pt x="8373" y="1569"/>
                    </a:cubicBezTo>
                    <a:cubicBezTo>
                      <a:pt x="9275" y="1569"/>
                      <a:pt x="9416" y="1999"/>
                      <a:pt x="10122" y="1999"/>
                    </a:cubicBezTo>
                    <a:cubicBezTo>
                      <a:pt x="10226" y="1999"/>
                      <a:pt x="10342" y="1990"/>
                      <a:pt x="10475" y="1969"/>
                    </a:cubicBezTo>
                    <a:cubicBezTo>
                      <a:pt x="10909" y="1902"/>
                      <a:pt x="10542" y="1535"/>
                      <a:pt x="10075" y="1168"/>
                    </a:cubicBezTo>
                    <a:cubicBezTo>
                      <a:pt x="9908" y="1035"/>
                      <a:pt x="9841" y="534"/>
                      <a:pt x="9474" y="434"/>
                    </a:cubicBezTo>
                    <a:cubicBezTo>
                      <a:pt x="9444" y="421"/>
                      <a:pt x="9411" y="416"/>
                      <a:pt x="9376" y="416"/>
                    </a:cubicBezTo>
                    <a:cubicBezTo>
                      <a:pt x="9158" y="416"/>
                      <a:pt x="8865" y="637"/>
                      <a:pt x="8588" y="637"/>
                    </a:cubicBezTo>
                    <a:cubicBezTo>
                      <a:pt x="8572" y="637"/>
                      <a:pt x="8556" y="636"/>
                      <a:pt x="8540" y="635"/>
                    </a:cubicBezTo>
                    <a:cubicBezTo>
                      <a:pt x="8273" y="568"/>
                      <a:pt x="8006" y="134"/>
                      <a:pt x="7740" y="101"/>
                    </a:cubicBezTo>
                    <a:cubicBezTo>
                      <a:pt x="7729" y="99"/>
                      <a:pt x="7718" y="99"/>
                      <a:pt x="7707" y="99"/>
                    </a:cubicBezTo>
                    <a:cubicBezTo>
                      <a:pt x="7446" y="99"/>
                      <a:pt x="7127" y="468"/>
                      <a:pt x="6839" y="468"/>
                    </a:cubicBezTo>
                    <a:cubicBezTo>
                      <a:pt x="6305" y="434"/>
                      <a:pt x="5905" y="1"/>
                      <a:pt x="5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75;p50">
                <a:extLst>
                  <a:ext uri="{FF2B5EF4-FFF2-40B4-BE49-F238E27FC236}">
                    <a16:creationId xmlns:a16="http://schemas.microsoft.com/office/drawing/2014/main" id="{16B91DDA-D7FA-1C8F-6774-9B59BE9B8DC9}"/>
                  </a:ext>
                </a:extLst>
              </p:cNvPr>
              <p:cNvSpPr/>
              <p:nvPr/>
            </p:nvSpPr>
            <p:spPr>
              <a:xfrm flipH="1">
                <a:off x="1052108" y="1975204"/>
                <a:ext cx="244250" cy="68147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26620" extrusionOk="0">
                    <a:moveTo>
                      <a:pt x="5738" y="0"/>
                    </a:moveTo>
                    <a:lnTo>
                      <a:pt x="2503" y="1468"/>
                    </a:lnTo>
                    <a:cubicBezTo>
                      <a:pt x="2903" y="2469"/>
                      <a:pt x="3336" y="3536"/>
                      <a:pt x="3737" y="4603"/>
                    </a:cubicBezTo>
                    <a:cubicBezTo>
                      <a:pt x="4137" y="5671"/>
                      <a:pt x="4504" y="6738"/>
                      <a:pt x="4838" y="7806"/>
                    </a:cubicBezTo>
                    <a:cubicBezTo>
                      <a:pt x="5004" y="8339"/>
                      <a:pt x="5138" y="8873"/>
                      <a:pt x="5305" y="9440"/>
                    </a:cubicBezTo>
                    <a:cubicBezTo>
                      <a:pt x="5471" y="9974"/>
                      <a:pt x="5605" y="10508"/>
                      <a:pt x="5738" y="11041"/>
                    </a:cubicBezTo>
                    <a:cubicBezTo>
                      <a:pt x="5838" y="11608"/>
                      <a:pt x="5972" y="12142"/>
                      <a:pt x="6072" y="12676"/>
                    </a:cubicBezTo>
                    <a:cubicBezTo>
                      <a:pt x="6105" y="12976"/>
                      <a:pt x="6172" y="13243"/>
                      <a:pt x="6172" y="13510"/>
                    </a:cubicBezTo>
                    <a:lnTo>
                      <a:pt x="6305" y="14310"/>
                    </a:lnTo>
                    <a:cubicBezTo>
                      <a:pt x="6305" y="14677"/>
                      <a:pt x="6239" y="15078"/>
                      <a:pt x="6138" y="15444"/>
                    </a:cubicBezTo>
                    <a:cubicBezTo>
                      <a:pt x="5972" y="15911"/>
                      <a:pt x="5772" y="16378"/>
                      <a:pt x="5571" y="16845"/>
                    </a:cubicBezTo>
                    <a:cubicBezTo>
                      <a:pt x="5071" y="17846"/>
                      <a:pt x="4537" y="18814"/>
                      <a:pt x="3937" y="19781"/>
                    </a:cubicBezTo>
                    <a:cubicBezTo>
                      <a:pt x="3370" y="20748"/>
                      <a:pt x="2703" y="21682"/>
                      <a:pt x="2036" y="22616"/>
                    </a:cubicBezTo>
                    <a:cubicBezTo>
                      <a:pt x="1368" y="23550"/>
                      <a:pt x="668" y="24484"/>
                      <a:pt x="1" y="25418"/>
                    </a:cubicBezTo>
                    <a:lnTo>
                      <a:pt x="1302" y="26619"/>
                    </a:lnTo>
                    <a:cubicBezTo>
                      <a:pt x="3036" y="24985"/>
                      <a:pt x="4671" y="23217"/>
                      <a:pt x="6172" y="21315"/>
                    </a:cubicBezTo>
                    <a:cubicBezTo>
                      <a:pt x="6906" y="20348"/>
                      <a:pt x="7606" y="19314"/>
                      <a:pt x="8240" y="18246"/>
                    </a:cubicBezTo>
                    <a:cubicBezTo>
                      <a:pt x="8574" y="17679"/>
                      <a:pt x="8840" y="17079"/>
                      <a:pt x="9107" y="16445"/>
                    </a:cubicBezTo>
                    <a:cubicBezTo>
                      <a:pt x="9374" y="15711"/>
                      <a:pt x="9541" y="14944"/>
                      <a:pt x="9508" y="14144"/>
                    </a:cubicBezTo>
                    <a:lnTo>
                      <a:pt x="9441" y="13176"/>
                    </a:lnTo>
                    <a:cubicBezTo>
                      <a:pt x="9407" y="12876"/>
                      <a:pt x="9374" y="12542"/>
                      <a:pt x="9341" y="12242"/>
                    </a:cubicBezTo>
                    <a:cubicBezTo>
                      <a:pt x="9274" y="11642"/>
                      <a:pt x="9174" y="11041"/>
                      <a:pt x="9074" y="10441"/>
                    </a:cubicBezTo>
                    <a:cubicBezTo>
                      <a:pt x="8840" y="9207"/>
                      <a:pt x="8574" y="8039"/>
                      <a:pt x="8240" y="6872"/>
                    </a:cubicBezTo>
                    <a:cubicBezTo>
                      <a:pt x="7906" y="5704"/>
                      <a:pt x="7573" y="4537"/>
                      <a:pt x="7139" y="3403"/>
                    </a:cubicBezTo>
                    <a:cubicBezTo>
                      <a:pt x="6706" y="2268"/>
                      <a:pt x="6272" y="1168"/>
                      <a:pt x="5738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176;p50">
                <a:extLst>
                  <a:ext uri="{FF2B5EF4-FFF2-40B4-BE49-F238E27FC236}">
                    <a16:creationId xmlns:a16="http://schemas.microsoft.com/office/drawing/2014/main" id="{BF04F799-E55D-B5B7-1C18-781C1B8FCB61}"/>
                  </a:ext>
                </a:extLst>
              </p:cNvPr>
              <p:cNvSpPr/>
              <p:nvPr/>
            </p:nvSpPr>
            <p:spPr>
              <a:xfrm flipH="1">
                <a:off x="1109323" y="1879745"/>
                <a:ext cx="192154" cy="23639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9234" extrusionOk="0">
                    <a:moveTo>
                      <a:pt x="4005" y="1"/>
                    </a:moveTo>
                    <a:cubicBezTo>
                      <a:pt x="2536" y="1"/>
                      <a:pt x="1362" y="1547"/>
                      <a:pt x="701" y="3229"/>
                    </a:cubicBezTo>
                    <a:cubicBezTo>
                      <a:pt x="1" y="5063"/>
                      <a:pt x="1802" y="9233"/>
                      <a:pt x="1802" y="9233"/>
                    </a:cubicBezTo>
                    <a:lnTo>
                      <a:pt x="7506" y="5597"/>
                    </a:lnTo>
                    <a:cubicBezTo>
                      <a:pt x="7506" y="5597"/>
                      <a:pt x="5972" y="360"/>
                      <a:pt x="4504" y="60"/>
                    </a:cubicBezTo>
                    <a:cubicBezTo>
                      <a:pt x="4334" y="20"/>
                      <a:pt x="4168" y="1"/>
                      <a:pt x="40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177;p50">
                <a:extLst>
                  <a:ext uri="{FF2B5EF4-FFF2-40B4-BE49-F238E27FC236}">
                    <a16:creationId xmlns:a16="http://schemas.microsoft.com/office/drawing/2014/main" id="{2CC3FF7E-6105-CA85-7D43-D930C5DE4C82}"/>
                  </a:ext>
                </a:extLst>
              </p:cNvPr>
              <p:cNvSpPr/>
              <p:nvPr/>
            </p:nvSpPr>
            <p:spPr>
              <a:xfrm flipH="1">
                <a:off x="1197261" y="1926514"/>
                <a:ext cx="58957" cy="189619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7407" extrusionOk="0">
                    <a:moveTo>
                      <a:pt x="1969" y="1"/>
                    </a:moveTo>
                    <a:lnTo>
                      <a:pt x="1" y="7373"/>
                    </a:lnTo>
                    <a:lnTo>
                      <a:pt x="1" y="7406"/>
                    </a:lnTo>
                    <a:lnTo>
                      <a:pt x="2302" y="5938"/>
                    </a:lnTo>
                    <a:lnTo>
                      <a:pt x="1969" y="1"/>
                    </a:lnTo>
                    <a:close/>
                  </a:path>
                </a:pathLst>
              </a:custGeom>
              <a:solidFill>
                <a:srgbClr val="AAF6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178;p50">
                <a:extLst>
                  <a:ext uri="{FF2B5EF4-FFF2-40B4-BE49-F238E27FC236}">
                    <a16:creationId xmlns:a16="http://schemas.microsoft.com/office/drawing/2014/main" id="{E343D9B7-B0F0-A340-E475-AFE4BDF6E901}"/>
                  </a:ext>
                </a:extLst>
              </p:cNvPr>
              <p:cNvSpPr/>
              <p:nvPr/>
            </p:nvSpPr>
            <p:spPr>
              <a:xfrm flipH="1">
                <a:off x="1187006" y="1857576"/>
                <a:ext cx="512384" cy="565965"/>
              </a:xfrm>
              <a:custGeom>
                <a:avLst/>
                <a:gdLst/>
                <a:ahLst/>
                <a:cxnLst/>
                <a:rect l="l" t="t" r="r" b="b"/>
                <a:pathLst>
                  <a:path w="20015" h="22108" extrusionOk="0">
                    <a:moveTo>
                      <a:pt x="10779" y="0"/>
                    </a:moveTo>
                    <a:cubicBezTo>
                      <a:pt x="9707" y="0"/>
                      <a:pt x="8640" y="42"/>
                      <a:pt x="7572" y="125"/>
                    </a:cubicBezTo>
                    <a:cubicBezTo>
                      <a:pt x="4837" y="359"/>
                      <a:pt x="1668" y="1026"/>
                      <a:pt x="1668" y="1026"/>
                    </a:cubicBezTo>
                    <a:cubicBezTo>
                      <a:pt x="1668" y="1026"/>
                      <a:pt x="0" y="1593"/>
                      <a:pt x="3336" y="22108"/>
                    </a:cubicBezTo>
                    <a:lnTo>
                      <a:pt x="17513" y="22108"/>
                    </a:lnTo>
                    <a:cubicBezTo>
                      <a:pt x="17279" y="16337"/>
                      <a:pt x="17279" y="12768"/>
                      <a:pt x="20014" y="926"/>
                    </a:cubicBezTo>
                    <a:cubicBezTo>
                      <a:pt x="18046" y="492"/>
                      <a:pt x="16012" y="225"/>
                      <a:pt x="14010" y="125"/>
                    </a:cubicBezTo>
                    <a:cubicBezTo>
                      <a:pt x="12926" y="42"/>
                      <a:pt x="11850" y="0"/>
                      <a:pt x="107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179;p50">
                <a:extLst>
                  <a:ext uri="{FF2B5EF4-FFF2-40B4-BE49-F238E27FC236}">
                    <a16:creationId xmlns:a16="http://schemas.microsoft.com/office/drawing/2014/main" id="{DC3C5FF4-761F-6BF6-4396-0EF2935D6D4D}"/>
                  </a:ext>
                </a:extLst>
              </p:cNvPr>
              <p:cNvSpPr/>
              <p:nvPr/>
            </p:nvSpPr>
            <p:spPr>
              <a:xfrm flipH="1">
                <a:off x="1251913" y="2587455"/>
                <a:ext cx="113613" cy="84019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3282" extrusionOk="0">
                    <a:moveTo>
                      <a:pt x="1" y="0"/>
                    </a:moveTo>
                    <a:lnTo>
                      <a:pt x="1402" y="3269"/>
                    </a:lnTo>
                    <a:cubicBezTo>
                      <a:pt x="1402" y="3269"/>
                      <a:pt x="1542" y="3282"/>
                      <a:pt x="1764" y="3282"/>
                    </a:cubicBezTo>
                    <a:cubicBezTo>
                      <a:pt x="2430" y="3282"/>
                      <a:pt x="3837" y="3169"/>
                      <a:pt x="4437" y="2268"/>
                    </a:cubicBezTo>
                    <a:lnTo>
                      <a:pt x="3370" y="103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58A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180;p50">
                <a:extLst>
                  <a:ext uri="{FF2B5EF4-FFF2-40B4-BE49-F238E27FC236}">
                    <a16:creationId xmlns:a16="http://schemas.microsoft.com/office/drawing/2014/main" id="{62E62EE3-D4F7-12F5-53CC-7336172AC057}"/>
                  </a:ext>
                </a:extLst>
              </p:cNvPr>
              <p:cNvSpPr/>
              <p:nvPr/>
            </p:nvSpPr>
            <p:spPr>
              <a:xfrm flipH="1">
                <a:off x="1329633" y="2587455"/>
                <a:ext cx="105907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737" extrusionOk="0">
                    <a:moveTo>
                      <a:pt x="2736" y="0"/>
                    </a:moveTo>
                    <a:lnTo>
                      <a:pt x="1" y="1068"/>
                    </a:lnTo>
                    <a:lnTo>
                      <a:pt x="1301" y="3736"/>
                    </a:lnTo>
                    <a:lnTo>
                      <a:pt x="4137" y="3269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rgbClr val="E58A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181;p50">
                <a:extLst>
                  <a:ext uri="{FF2B5EF4-FFF2-40B4-BE49-F238E27FC236}">
                    <a16:creationId xmlns:a16="http://schemas.microsoft.com/office/drawing/2014/main" id="{84AB6A25-CE6A-2AEC-5F00-F558A4C9FB9E}"/>
                  </a:ext>
                </a:extLst>
              </p:cNvPr>
              <p:cNvSpPr/>
              <p:nvPr/>
            </p:nvSpPr>
            <p:spPr>
              <a:xfrm flipH="1">
                <a:off x="1050397" y="4228658"/>
                <a:ext cx="118733" cy="207539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8107" extrusionOk="0">
                    <a:moveTo>
                      <a:pt x="1" y="1"/>
                    </a:moveTo>
                    <a:lnTo>
                      <a:pt x="1135" y="8107"/>
                    </a:lnTo>
                    <a:lnTo>
                      <a:pt x="4638" y="8107"/>
                    </a:lnTo>
                    <a:lnTo>
                      <a:pt x="3503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82;p50">
                <a:extLst>
                  <a:ext uri="{FF2B5EF4-FFF2-40B4-BE49-F238E27FC236}">
                    <a16:creationId xmlns:a16="http://schemas.microsoft.com/office/drawing/2014/main" id="{9937A2CF-18D7-2367-9D88-54B2F85BC7C1}"/>
                  </a:ext>
                </a:extLst>
              </p:cNvPr>
              <p:cNvSpPr/>
              <p:nvPr/>
            </p:nvSpPr>
            <p:spPr>
              <a:xfrm flipH="1">
                <a:off x="1456861" y="4228658"/>
                <a:ext cx="95667" cy="207539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8107" extrusionOk="0">
                    <a:moveTo>
                      <a:pt x="1" y="1"/>
                    </a:moveTo>
                    <a:lnTo>
                      <a:pt x="234" y="8107"/>
                    </a:lnTo>
                    <a:lnTo>
                      <a:pt x="3737" y="8107"/>
                    </a:lnTo>
                    <a:lnTo>
                      <a:pt x="3503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183;p50">
                <a:extLst>
                  <a:ext uri="{FF2B5EF4-FFF2-40B4-BE49-F238E27FC236}">
                    <a16:creationId xmlns:a16="http://schemas.microsoft.com/office/drawing/2014/main" id="{09CDA3A0-FBB2-94E1-8A48-83C95E8DECFF}"/>
                  </a:ext>
                </a:extLst>
              </p:cNvPr>
              <p:cNvSpPr/>
              <p:nvPr/>
            </p:nvSpPr>
            <p:spPr>
              <a:xfrm flipH="1">
                <a:off x="1053790" y="2422648"/>
                <a:ext cx="463718" cy="1892352"/>
              </a:xfrm>
              <a:custGeom>
                <a:avLst/>
                <a:gdLst/>
                <a:ahLst/>
                <a:cxnLst/>
                <a:rect l="l" t="t" r="r" b="b"/>
                <a:pathLst>
                  <a:path w="18114" h="73920" extrusionOk="0">
                    <a:moveTo>
                      <a:pt x="10441" y="0"/>
                    </a:moveTo>
                    <a:lnTo>
                      <a:pt x="0" y="34"/>
                    </a:lnTo>
                    <a:cubicBezTo>
                      <a:pt x="0" y="34"/>
                      <a:pt x="2035" y="23984"/>
                      <a:pt x="4137" y="37494"/>
                    </a:cubicBezTo>
                    <a:cubicBezTo>
                      <a:pt x="5838" y="48402"/>
                      <a:pt x="13343" y="73920"/>
                      <a:pt x="13343" y="73920"/>
                    </a:cubicBezTo>
                    <a:lnTo>
                      <a:pt x="18113" y="73920"/>
                    </a:lnTo>
                    <a:cubicBezTo>
                      <a:pt x="18113" y="73920"/>
                      <a:pt x="14210" y="49302"/>
                      <a:pt x="13343" y="38461"/>
                    </a:cubicBezTo>
                    <a:cubicBezTo>
                      <a:pt x="11142" y="11175"/>
                      <a:pt x="14978" y="6338"/>
                      <a:pt x="104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184;p50">
                <a:extLst>
                  <a:ext uri="{FF2B5EF4-FFF2-40B4-BE49-F238E27FC236}">
                    <a16:creationId xmlns:a16="http://schemas.microsoft.com/office/drawing/2014/main" id="{69106408-AE6C-584C-ED64-E45C7EC3BA59}"/>
                  </a:ext>
                </a:extLst>
              </p:cNvPr>
              <p:cNvSpPr/>
              <p:nvPr/>
            </p:nvSpPr>
            <p:spPr>
              <a:xfrm flipH="1">
                <a:off x="1347552" y="2664303"/>
                <a:ext cx="109338" cy="60119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3484" extrusionOk="0">
                    <a:moveTo>
                      <a:pt x="1969" y="0"/>
                    </a:moveTo>
                    <a:lnTo>
                      <a:pt x="1969" y="0"/>
                    </a:lnTo>
                    <a:cubicBezTo>
                      <a:pt x="1969" y="1"/>
                      <a:pt x="1" y="6105"/>
                      <a:pt x="34" y="14844"/>
                    </a:cubicBezTo>
                    <a:cubicBezTo>
                      <a:pt x="368" y="17813"/>
                      <a:pt x="734" y="20782"/>
                      <a:pt x="1101" y="23484"/>
                    </a:cubicBezTo>
                    <a:cubicBezTo>
                      <a:pt x="2202" y="20949"/>
                      <a:pt x="4270" y="13543"/>
                      <a:pt x="19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185;p50">
                <a:extLst>
                  <a:ext uri="{FF2B5EF4-FFF2-40B4-BE49-F238E27FC236}">
                    <a16:creationId xmlns:a16="http://schemas.microsoft.com/office/drawing/2014/main" id="{736BF433-178F-EA12-6169-F9CCC6C471B0}"/>
                  </a:ext>
                </a:extLst>
              </p:cNvPr>
              <p:cNvSpPr/>
              <p:nvPr/>
            </p:nvSpPr>
            <p:spPr>
              <a:xfrm flipH="1">
                <a:off x="1347544" y="2423493"/>
                <a:ext cx="336486" cy="1891507"/>
              </a:xfrm>
              <a:custGeom>
                <a:avLst/>
                <a:gdLst/>
                <a:ahLst/>
                <a:cxnLst/>
                <a:rect l="l" t="t" r="r" b="b"/>
                <a:pathLst>
                  <a:path w="13144" h="73887" extrusionOk="0">
                    <a:moveTo>
                      <a:pt x="2769" y="1"/>
                    </a:moveTo>
                    <a:cubicBezTo>
                      <a:pt x="2769" y="1"/>
                      <a:pt x="1" y="26887"/>
                      <a:pt x="234" y="37527"/>
                    </a:cubicBezTo>
                    <a:cubicBezTo>
                      <a:pt x="468" y="48635"/>
                      <a:pt x="4537" y="73887"/>
                      <a:pt x="4537" y="73887"/>
                    </a:cubicBezTo>
                    <a:lnTo>
                      <a:pt x="9241" y="73887"/>
                    </a:lnTo>
                    <a:cubicBezTo>
                      <a:pt x="9241" y="73887"/>
                      <a:pt x="8507" y="49303"/>
                      <a:pt x="8907" y="38395"/>
                    </a:cubicBezTo>
                    <a:cubicBezTo>
                      <a:pt x="9374" y="26520"/>
                      <a:pt x="13143" y="1"/>
                      <a:pt x="13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86;p50">
                <a:extLst>
                  <a:ext uri="{FF2B5EF4-FFF2-40B4-BE49-F238E27FC236}">
                    <a16:creationId xmlns:a16="http://schemas.microsoft.com/office/drawing/2014/main" id="{CE5C2164-455E-EDD7-28AB-DCCBB75C1BBF}"/>
                  </a:ext>
                </a:extLst>
              </p:cNvPr>
              <p:cNvSpPr/>
              <p:nvPr/>
            </p:nvSpPr>
            <p:spPr>
              <a:xfrm flipH="1">
                <a:off x="1151157" y="4418398"/>
                <a:ext cx="46131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895" extrusionOk="0">
                    <a:moveTo>
                      <a:pt x="367" y="161"/>
                    </a:moveTo>
                    <a:cubicBezTo>
                      <a:pt x="767" y="228"/>
                      <a:pt x="1168" y="394"/>
                      <a:pt x="1535" y="661"/>
                    </a:cubicBezTo>
                    <a:cubicBezTo>
                      <a:pt x="1258" y="705"/>
                      <a:pt x="1013" y="730"/>
                      <a:pt x="811" y="730"/>
                    </a:cubicBezTo>
                    <a:cubicBezTo>
                      <a:pt x="550" y="730"/>
                      <a:pt x="361" y="688"/>
                      <a:pt x="267" y="595"/>
                    </a:cubicBezTo>
                    <a:cubicBezTo>
                      <a:pt x="200" y="494"/>
                      <a:pt x="167" y="394"/>
                      <a:pt x="200" y="294"/>
                    </a:cubicBezTo>
                    <a:cubicBezTo>
                      <a:pt x="200" y="228"/>
                      <a:pt x="234" y="194"/>
                      <a:pt x="267" y="194"/>
                    </a:cubicBezTo>
                    <a:cubicBezTo>
                      <a:pt x="267" y="161"/>
                      <a:pt x="334" y="161"/>
                      <a:pt x="367" y="161"/>
                    </a:cubicBezTo>
                    <a:close/>
                    <a:moveTo>
                      <a:pt x="355" y="1"/>
                    </a:moveTo>
                    <a:cubicBezTo>
                      <a:pt x="297" y="1"/>
                      <a:pt x="244" y="9"/>
                      <a:pt x="200" y="27"/>
                    </a:cubicBezTo>
                    <a:cubicBezTo>
                      <a:pt x="100" y="61"/>
                      <a:pt x="34" y="161"/>
                      <a:pt x="34" y="261"/>
                    </a:cubicBezTo>
                    <a:cubicBezTo>
                      <a:pt x="0" y="428"/>
                      <a:pt x="34" y="595"/>
                      <a:pt x="167" y="695"/>
                    </a:cubicBezTo>
                    <a:cubicBezTo>
                      <a:pt x="334" y="828"/>
                      <a:pt x="601" y="895"/>
                      <a:pt x="834" y="895"/>
                    </a:cubicBezTo>
                    <a:cubicBezTo>
                      <a:pt x="1134" y="895"/>
                      <a:pt x="1435" y="828"/>
                      <a:pt x="1735" y="761"/>
                    </a:cubicBezTo>
                    <a:cubicBezTo>
                      <a:pt x="1768" y="761"/>
                      <a:pt x="1801" y="728"/>
                      <a:pt x="1801" y="695"/>
                    </a:cubicBezTo>
                    <a:cubicBezTo>
                      <a:pt x="1801" y="661"/>
                      <a:pt x="1801" y="628"/>
                      <a:pt x="1768" y="628"/>
                    </a:cubicBezTo>
                    <a:cubicBezTo>
                      <a:pt x="1679" y="539"/>
                      <a:pt x="824" y="1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87;p50">
                <a:extLst>
                  <a:ext uri="{FF2B5EF4-FFF2-40B4-BE49-F238E27FC236}">
                    <a16:creationId xmlns:a16="http://schemas.microsoft.com/office/drawing/2014/main" id="{BA4AF951-6B30-EA0C-0905-F5909A435E36}"/>
                  </a:ext>
                </a:extLst>
              </p:cNvPr>
              <p:cNvSpPr/>
              <p:nvPr/>
            </p:nvSpPr>
            <p:spPr>
              <a:xfrm flipH="1">
                <a:off x="1151158" y="4397739"/>
                <a:ext cx="27341" cy="40166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69" extrusionOk="0">
                    <a:moveTo>
                      <a:pt x="400" y="167"/>
                    </a:moveTo>
                    <a:cubicBezTo>
                      <a:pt x="467" y="167"/>
                      <a:pt x="534" y="167"/>
                      <a:pt x="567" y="234"/>
                    </a:cubicBezTo>
                    <a:cubicBezTo>
                      <a:pt x="801" y="534"/>
                      <a:pt x="901" y="935"/>
                      <a:pt x="901" y="1335"/>
                    </a:cubicBezTo>
                    <a:cubicBezTo>
                      <a:pt x="567" y="1068"/>
                      <a:pt x="167" y="501"/>
                      <a:pt x="234" y="267"/>
                    </a:cubicBezTo>
                    <a:cubicBezTo>
                      <a:pt x="234" y="201"/>
                      <a:pt x="267" y="167"/>
                      <a:pt x="367" y="167"/>
                    </a:cubicBezTo>
                    <a:close/>
                    <a:moveTo>
                      <a:pt x="334" y="0"/>
                    </a:moveTo>
                    <a:cubicBezTo>
                      <a:pt x="200" y="0"/>
                      <a:pt x="100" y="101"/>
                      <a:pt x="67" y="234"/>
                    </a:cubicBezTo>
                    <a:cubicBezTo>
                      <a:pt x="0" y="634"/>
                      <a:pt x="634" y="1402"/>
                      <a:pt x="967" y="1568"/>
                    </a:cubicBezTo>
                    <a:lnTo>
                      <a:pt x="1034" y="1568"/>
                    </a:lnTo>
                    <a:cubicBezTo>
                      <a:pt x="1067" y="1568"/>
                      <a:pt x="1067" y="1535"/>
                      <a:pt x="1067" y="1502"/>
                    </a:cubicBezTo>
                    <a:cubicBezTo>
                      <a:pt x="1067" y="1468"/>
                      <a:pt x="1067" y="467"/>
                      <a:pt x="701" y="134"/>
                    </a:cubicBezTo>
                    <a:cubicBezTo>
                      <a:pt x="600" y="34"/>
                      <a:pt x="467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188;p50">
                <a:extLst>
                  <a:ext uri="{FF2B5EF4-FFF2-40B4-BE49-F238E27FC236}">
                    <a16:creationId xmlns:a16="http://schemas.microsoft.com/office/drawing/2014/main" id="{FDDE1D04-A7AD-DD01-BF84-CC5BD89DF817}"/>
                  </a:ext>
                </a:extLst>
              </p:cNvPr>
              <p:cNvSpPr/>
              <p:nvPr/>
            </p:nvSpPr>
            <p:spPr>
              <a:xfrm flipH="1">
                <a:off x="1552500" y="4417911"/>
                <a:ext cx="56371" cy="23398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914" extrusionOk="0">
                    <a:moveTo>
                      <a:pt x="400" y="180"/>
                    </a:moveTo>
                    <a:cubicBezTo>
                      <a:pt x="901" y="247"/>
                      <a:pt x="1368" y="413"/>
                      <a:pt x="1835" y="680"/>
                    </a:cubicBezTo>
                    <a:cubicBezTo>
                      <a:pt x="1547" y="718"/>
                      <a:pt x="1287" y="737"/>
                      <a:pt x="1063" y="737"/>
                    </a:cubicBezTo>
                    <a:cubicBezTo>
                      <a:pt x="689" y="737"/>
                      <a:pt x="413" y="684"/>
                      <a:pt x="267" y="580"/>
                    </a:cubicBezTo>
                    <a:cubicBezTo>
                      <a:pt x="200" y="513"/>
                      <a:pt x="167" y="413"/>
                      <a:pt x="167" y="313"/>
                    </a:cubicBezTo>
                    <a:cubicBezTo>
                      <a:pt x="167" y="280"/>
                      <a:pt x="200" y="247"/>
                      <a:pt x="234" y="213"/>
                    </a:cubicBezTo>
                    <a:cubicBezTo>
                      <a:pt x="267" y="180"/>
                      <a:pt x="334" y="180"/>
                      <a:pt x="400" y="180"/>
                    </a:cubicBezTo>
                    <a:close/>
                    <a:moveTo>
                      <a:pt x="393" y="1"/>
                    </a:moveTo>
                    <a:cubicBezTo>
                      <a:pt x="303" y="1"/>
                      <a:pt x="226" y="15"/>
                      <a:pt x="167" y="46"/>
                    </a:cubicBezTo>
                    <a:cubicBezTo>
                      <a:pt x="100" y="113"/>
                      <a:pt x="33" y="180"/>
                      <a:pt x="33" y="280"/>
                    </a:cubicBezTo>
                    <a:cubicBezTo>
                      <a:pt x="0" y="447"/>
                      <a:pt x="67" y="580"/>
                      <a:pt x="167" y="680"/>
                    </a:cubicBezTo>
                    <a:cubicBezTo>
                      <a:pt x="434" y="847"/>
                      <a:pt x="701" y="914"/>
                      <a:pt x="1001" y="914"/>
                    </a:cubicBezTo>
                    <a:cubicBezTo>
                      <a:pt x="1368" y="880"/>
                      <a:pt x="1768" y="847"/>
                      <a:pt x="2135" y="780"/>
                    </a:cubicBezTo>
                    <a:cubicBezTo>
                      <a:pt x="2168" y="747"/>
                      <a:pt x="2168" y="747"/>
                      <a:pt x="2202" y="714"/>
                    </a:cubicBezTo>
                    <a:cubicBezTo>
                      <a:pt x="2202" y="680"/>
                      <a:pt x="2168" y="614"/>
                      <a:pt x="2135" y="614"/>
                    </a:cubicBezTo>
                    <a:cubicBezTo>
                      <a:pt x="2020" y="556"/>
                      <a:pt x="959" y="1"/>
                      <a:pt x="3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189;p50">
                <a:extLst>
                  <a:ext uri="{FF2B5EF4-FFF2-40B4-BE49-F238E27FC236}">
                    <a16:creationId xmlns:a16="http://schemas.microsoft.com/office/drawing/2014/main" id="{F88F81FE-5CFF-8486-7B58-1B2AA045040E}"/>
                  </a:ext>
                </a:extLst>
              </p:cNvPr>
              <p:cNvSpPr/>
              <p:nvPr/>
            </p:nvSpPr>
            <p:spPr>
              <a:xfrm flipH="1">
                <a:off x="1553346" y="4397739"/>
                <a:ext cx="35046" cy="40166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569" extrusionOk="0">
                    <a:moveTo>
                      <a:pt x="468" y="167"/>
                    </a:moveTo>
                    <a:cubicBezTo>
                      <a:pt x="568" y="167"/>
                      <a:pt x="668" y="201"/>
                      <a:pt x="734" y="267"/>
                    </a:cubicBezTo>
                    <a:cubicBezTo>
                      <a:pt x="1001" y="568"/>
                      <a:pt x="1168" y="935"/>
                      <a:pt x="1201" y="1335"/>
                    </a:cubicBezTo>
                    <a:cubicBezTo>
                      <a:pt x="768" y="1101"/>
                      <a:pt x="201" y="501"/>
                      <a:pt x="234" y="267"/>
                    </a:cubicBezTo>
                    <a:cubicBezTo>
                      <a:pt x="234" y="234"/>
                      <a:pt x="267" y="167"/>
                      <a:pt x="401" y="167"/>
                    </a:cubicBezTo>
                    <a:close/>
                    <a:moveTo>
                      <a:pt x="401" y="0"/>
                    </a:moveTo>
                    <a:cubicBezTo>
                      <a:pt x="167" y="34"/>
                      <a:pt x="101" y="134"/>
                      <a:pt x="101" y="234"/>
                    </a:cubicBezTo>
                    <a:cubicBezTo>
                      <a:pt x="1" y="634"/>
                      <a:pt x="835" y="1402"/>
                      <a:pt x="1268" y="1568"/>
                    </a:cubicBezTo>
                    <a:lnTo>
                      <a:pt x="1335" y="1568"/>
                    </a:lnTo>
                    <a:cubicBezTo>
                      <a:pt x="1368" y="1535"/>
                      <a:pt x="1368" y="1502"/>
                      <a:pt x="1368" y="1502"/>
                    </a:cubicBezTo>
                    <a:cubicBezTo>
                      <a:pt x="1368" y="1468"/>
                      <a:pt x="1302" y="501"/>
                      <a:pt x="868" y="134"/>
                    </a:cubicBezTo>
                    <a:cubicBezTo>
                      <a:pt x="734" y="34"/>
                      <a:pt x="568" y="0"/>
                      <a:pt x="4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190;p50">
                <a:extLst>
                  <a:ext uri="{FF2B5EF4-FFF2-40B4-BE49-F238E27FC236}">
                    <a16:creationId xmlns:a16="http://schemas.microsoft.com/office/drawing/2014/main" id="{D6504ABD-7707-D926-C1E3-680FA51CFCB1}"/>
                  </a:ext>
                </a:extLst>
              </p:cNvPr>
              <p:cNvSpPr/>
              <p:nvPr/>
            </p:nvSpPr>
            <p:spPr>
              <a:xfrm flipH="1">
                <a:off x="1554216" y="1549006"/>
                <a:ext cx="41011" cy="21453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838" extrusionOk="0">
                    <a:moveTo>
                      <a:pt x="249" y="0"/>
                    </a:moveTo>
                    <a:cubicBezTo>
                      <a:pt x="211" y="0"/>
                      <a:pt x="173" y="1"/>
                      <a:pt x="134" y="4"/>
                    </a:cubicBezTo>
                    <a:cubicBezTo>
                      <a:pt x="34" y="4"/>
                      <a:pt x="1" y="104"/>
                      <a:pt x="1" y="204"/>
                    </a:cubicBezTo>
                    <a:cubicBezTo>
                      <a:pt x="1" y="271"/>
                      <a:pt x="101" y="337"/>
                      <a:pt x="201" y="337"/>
                    </a:cubicBezTo>
                    <a:cubicBezTo>
                      <a:pt x="235" y="335"/>
                      <a:pt x="268" y="333"/>
                      <a:pt x="302" y="333"/>
                    </a:cubicBezTo>
                    <a:cubicBezTo>
                      <a:pt x="673" y="333"/>
                      <a:pt x="1057" y="499"/>
                      <a:pt x="1302" y="804"/>
                    </a:cubicBezTo>
                    <a:cubicBezTo>
                      <a:pt x="1335" y="838"/>
                      <a:pt x="1368" y="838"/>
                      <a:pt x="1435" y="838"/>
                    </a:cubicBezTo>
                    <a:cubicBezTo>
                      <a:pt x="1468" y="838"/>
                      <a:pt x="1502" y="838"/>
                      <a:pt x="1535" y="804"/>
                    </a:cubicBezTo>
                    <a:cubicBezTo>
                      <a:pt x="1602" y="738"/>
                      <a:pt x="1602" y="638"/>
                      <a:pt x="1535" y="571"/>
                    </a:cubicBezTo>
                    <a:cubicBezTo>
                      <a:pt x="1226" y="199"/>
                      <a:pt x="744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191;p50">
                <a:extLst>
                  <a:ext uri="{FF2B5EF4-FFF2-40B4-BE49-F238E27FC236}">
                    <a16:creationId xmlns:a16="http://schemas.microsoft.com/office/drawing/2014/main" id="{69F3EF04-71D4-E3C4-390C-7A2B9822A5F1}"/>
                  </a:ext>
                </a:extLst>
              </p:cNvPr>
              <p:cNvSpPr/>
              <p:nvPr/>
            </p:nvSpPr>
            <p:spPr>
              <a:xfrm flipH="1">
                <a:off x="1569576" y="1623371"/>
                <a:ext cx="26496" cy="5289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066" extrusionOk="0">
                    <a:moveTo>
                      <a:pt x="734" y="1"/>
                    </a:moveTo>
                    <a:cubicBezTo>
                      <a:pt x="601" y="701"/>
                      <a:pt x="334" y="1335"/>
                      <a:pt x="0" y="1936"/>
                    </a:cubicBezTo>
                    <a:cubicBezTo>
                      <a:pt x="176" y="2024"/>
                      <a:pt x="362" y="2065"/>
                      <a:pt x="547" y="2065"/>
                    </a:cubicBezTo>
                    <a:cubicBezTo>
                      <a:pt x="712" y="2065"/>
                      <a:pt x="877" y="2032"/>
                      <a:pt x="1034" y="1969"/>
                    </a:cubicBezTo>
                    <a:lnTo>
                      <a:pt x="734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192;p50">
                <a:extLst>
                  <a:ext uri="{FF2B5EF4-FFF2-40B4-BE49-F238E27FC236}">
                    <a16:creationId xmlns:a16="http://schemas.microsoft.com/office/drawing/2014/main" id="{0E3C5EE2-89B6-4EEE-21B6-63040FD67D8C}"/>
                  </a:ext>
                </a:extLst>
              </p:cNvPr>
              <p:cNvSpPr/>
              <p:nvPr/>
            </p:nvSpPr>
            <p:spPr>
              <a:xfrm flipH="1">
                <a:off x="1571291" y="1598540"/>
                <a:ext cx="19661" cy="2580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008" extrusionOk="0">
                    <a:moveTo>
                      <a:pt x="339" y="0"/>
                    </a:moveTo>
                    <a:cubicBezTo>
                      <a:pt x="327" y="0"/>
                      <a:pt x="314" y="1"/>
                      <a:pt x="301" y="4"/>
                    </a:cubicBezTo>
                    <a:cubicBezTo>
                      <a:pt x="134" y="4"/>
                      <a:pt x="1" y="270"/>
                      <a:pt x="67" y="537"/>
                    </a:cubicBezTo>
                    <a:cubicBezTo>
                      <a:pt x="98" y="816"/>
                      <a:pt x="272" y="1008"/>
                      <a:pt x="431" y="1008"/>
                    </a:cubicBezTo>
                    <a:cubicBezTo>
                      <a:pt x="443" y="1008"/>
                      <a:pt x="455" y="1007"/>
                      <a:pt x="468" y="1004"/>
                    </a:cubicBezTo>
                    <a:cubicBezTo>
                      <a:pt x="668" y="971"/>
                      <a:pt x="768" y="737"/>
                      <a:pt x="734" y="471"/>
                    </a:cubicBezTo>
                    <a:cubicBezTo>
                      <a:pt x="703" y="221"/>
                      <a:pt x="526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193;p50">
                <a:extLst>
                  <a:ext uri="{FF2B5EF4-FFF2-40B4-BE49-F238E27FC236}">
                    <a16:creationId xmlns:a16="http://schemas.microsoft.com/office/drawing/2014/main" id="{9B6A6242-9C4E-08B5-8DA9-80D4DFFF298B}"/>
                  </a:ext>
                </a:extLst>
              </p:cNvPr>
              <p:cNvSpPr/>
              <p:nvPr/>
            </p:nvSpPr>
            <p:spPr>
              <a:xfrm flipH="1">
                <a:off x="1580686" y="1596902"/>
                <a:ext cx="17946" cy="619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42" extrusionOk="0">
                    <a:moveTo>
                      <a:pt x="0" y="1"/>
                    </a:moveTo>
                    <a:cubicBezTo>
                      <a:pt x="0" y="1"/>
                      <a:pt x="224" y="242"/>
                      <a:pt x="449" y="242"/>
                    </a:cubicBezTo>
                    <a:cubicBezTo>
                      <a:pt x="537" y="242"/>
                      <a:pt x="626" y="204"/>
                      <a:pt x="701" y="1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194;p50">
                <a:extLst>
                  <a:ext uri="{FF2B5EF4-FFF2-40B4-BE49-F238E27FC236}">
                    <a16:creationId xmlns:a16="http://schemas.microsoft.com/office/drawing/2014/main" id="{F6E46A4F-C018-D002-EFC1-99D2C04DF547}"/>
                  </a:ext>
                </a:extLst>
              </p:cNvPr>
              <p:cNvSpPr/>
              <p:nvPr/>
            </p:nvSpPr>
            <p:spPr>
              <a:xfrm flipH="1">
                <a:off x="1026482" y="4425745"/>
                <a:ext cx="254490" cy="101811"/>
              </a:xfrm>
              <a:custGeom>
                <a:avLst/>
                <a:gdLst/>
                <a:ahLst/>
                <a:cxnLst/>
                <a:rect l="l" t="t" r="r" b="b"/>
                <a:pathLst>
                  <a:path w="9941" h="3977" extrusionOk="0">
                    <a:moveTo>
                      <a:pt x="5190" y="1"/>
                    </a:moveTo>
                    <a:cubicBezTo>
                      <a:pt x="5011" y="1"/>
                      <a:pt x="4819" y="92"/>
                      <a:pt x="4704" y="207"/>
                    </a:cubicBezTo>
                    <a:cubicBezTo>
                      <a:pt x="3770" y="975"/>
                      <a:pt x="3336" y="1775"/>
                      <a:pt x="601" y="2376"/>
                    </a:cubicBezTo>
                    <a:cubicBezTo>
                      <a:pt x="0" y="2509"/>
                      <a:pt x="67" y="3977"/>
                      <a:pt x="1535" y="3977"/>
                    </a:cubicBezTo>
                    <a:cubicBezTo>
                      <a:pt x="3002" y="3977"/>
                      <a:pt x="4537" y="3843"/>
                      <a:pt x="5604" y="3843"/>
                    </a:cubicBezTo>
                    <a:cubicBezTo>
                      <a:pt x="7339" y="3843"/>
                      <a:pt x="8006" y="3943"/>
                      <a:pt x="9374" y="3943"/>
                    </a:cubicBezTo>
                    <a:cubicBezTo>
                      <a:pt x="9707" y="3943"/>
                      <a:pt x="9941" y="3677"/>
                      <a:pt x="9907" y="3343"/>
                    </a:cubicBezTo>
                    <a:lnTo>
                      <a:pt x="9474" y="241"/>
                    </a:lnTo>
                    <a:cubicBezTo>
                      <a:pt x="9445" y="96"/>
                      <a:pt x="9365" y="1"/>
                      <a:pt x="9257" y="1"/>
                    </a:cubicBezTo>
                    <a:cubicBezTo>
                      <a:pt x="9241" y="1"/>
                      <a:pt x="9224" y="3"/>
                      <a:pt x="9207" y="7"/>
                    </a:cubicBezTo>
                    <a:lnTo>
                      <a:pt x="5271" y="7"/>
                    </a:lnTo>
                    <a:cubicBezTo>
                      <a:pt x="5244" y="3"/>
                      <a:pt x="5217" y="1"/>
                      <a:pt x="5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195;p50">
                <a:extLst>
                  <a:ext uri="{FF2B5EF4-FFF2-40B4-BE49-F238E27FC236}">
                    <a16:creationId xmlns:a16="http://schemas.microsoft.com/office/drawing/2014/main" id="{5A606629-6EAC-49BE-1953-2164F12D2774}"/>
                  </a:ext>
                </a:extLst>
              </p:cNvPr>
              <p:cNvSpPr/>
              <p:nvPr/>
            </p:nvSpPr>
            <p:spPr>
              <a:xfrm flipH="1">
                <a:off x="1429515" y="4425745"/>
                <a:ext cx="271590" cy="101811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3977" extrusionOk="0">
                    <a:moveTo>
                      <a:pt x="9892" y="1"/>
                    </a:moveTo>
                    <a:cubicBezTo>
                      <a:pt x="9875" y="1"/>
                      <a:pt x="9858" y="3"/>
                      <a:pt x="9841" y="7"/>
                    </a:cubicBezTo>
                    <a:lnTo>
                      <a:pt x="5938" y="7"/>
                    </a:lnTo>
                    <a:cubicBezTo>
                      <a:pt x="5705" y="7"/>
                      <a:pt x="5504" y="74"/>
                      <a:pt x="5338" y="207"/>
                    </a:cubicBezTo>
                    <a:cubicBezTo>
                      <a:pt x="4437" y="975"/>
                      <a:pt x="3336" y="1775"/>
                      <a:pt x="601" y="2376"/>
                    </a:cubicBezTo>
                    <a:cubicBezTo>
                      <a:pt x="0" y="2509"/>
                      <a:pt x="67" y="3977"/>
                      <a:pt x="1535" y="3977"/>
                    </a:cubicBezTo>
                    <a:cubicBezTo>
                      <a:pt x="3003" y="3977"/>
                      <a:pt x="5204" y="3843"/>
                      <a:pt x="6272" y="3843"/>
                    </a:cubicBezTo>
                    <a:cubicBezTo>
                      <a:pt x="8006" y="3843"/>
                      <a:pt x="8640" y="3943"/>
                      <a:pt x="10008" y="3943"/>
                    </a:cubicBezTo>
                    <a:cubicBezTo>
                      <a:pt x="10341" y="3943"/>
                      <a:pt x="10608" y="3677"/>
                      <a:pt x="10575" y="3343"/>
                    </a:cubicBezTo>
                    <a:lnTo>
                      <a:pt x="10141" y="241"/>
                    </a:lnTo>
                    <a:cubicBezTo>
                      <a:pt x="10112" y="96"/>
                      <a:pt x="10007" y="1"/>
                      <a:pt x="9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196;p50">
                <a:extLst>
                  <a:ext uri="{FF2B5EF4-FFF2-40B4-BE49-F238E27FC236}">
                    <a16:creationId xmlns:a16="http://schemas.microsoft.com/office/drawing/2014/main" id="{87F9D737-473D-3C0A-951D-6A4FB5D1F6F0}"/>
                  </a:ext>
                </a:extLst>
              </p:cNvPr>
              <p:cNvSpPr/>
              <p:nvPr/>
            </p:nvSpPr>
            <p:spPr>
              <a:xfrm flipH="1">
                <a:off x="1582374" y="1968369"/>
                <a:ext cx="84582" cy="331341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943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34" y="2402"/>
                      <a:pt x="368" y="6338"/>
                      <a:pt x="1335" y="12943"/>
                    </a:cubicBezTo>
                    <a:lnTo>
                      <a:pt x="3303" y="52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AF6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197;p50">
                <a:extLst>
                  <a:ext uri="{FF2B5EF4-FFF2-40B4-BE49-F238E27FC236}">
                    <a16:creationId xmlns:a16="http://schemas.microsoft.com/office/drawing/2014/main" id="{ABACD53E-58FE-FB87-45BA-1633DE5632C9}"/>
                  </a:ext>
                </a:extLst>
              </p:cNvPr>
              <p:cNvSpPr/>
              <p:nvPr/>
            </p:nvSpPr>
            <p:spPr>
              <a:xfrm flipH="1">
                <a:off x="1595190" y="1980323"/>
                <a:ext cx="357811" cy="407552"/>
              </a:xfrm>
              <a:custGeom>
                <a:avLst/>
                <a:gdLst/>
                <a:ahLst/>
                <a:cxnLst/>
                <a:rect l="l" t="t" r="r" b="b"/>
                <a:pathLst>
                  <a:path w="13977" h="15920" extrusionOk="0">
                    <a:moveTo>
                      <a:pt x="7439" y="12809"/>
                    </a:moveTo>
                    <a:lnTo>
                      <a:pt x="7439" y="12809"/>
                    </a:lnTo>
                    <a:cubicBezTo>
                      <a:pt x="7484" y="12824"/>
                      <a:pt x="7455" y="12839"/>
                      <a:pt x="7380" y="12839"/>
                    </a:cubicBezTo>
                    <a:cubicBezTo>
                      <a:pt x="7374" y="12839"/>
                      <a:pt x="7368" y="12839"/>
                      <a:pt x="7361" y="12839"/>
                    </a:cubicBezTo>
                    <a:lnTo>
                      <a:pt x="7361" y="12839"/>
                    </a:lnTo>
                    <a:cubicBezTo>
                      <a:pt x="7387" y="12830"/>
                      <a:pt x="7413" y="12822"/>
                      <a:pt x="7439" y="12809"/>
                    </a:cubicBezTo>
                    <a:close/>
                    <a:moveTo>
                      <a:pt x="10508" y="0"/>
                    </a:moveTo>
                    <a:lnTo>
                      <a:pt x="9207" y="5738"/>
                    </a:lnTo>
                    <a:cubicBezTo>
                      <a:pt x="8740" y="7606"/>
                      <a:pt x="8273" y="9540"/>
                      <a:pt x="7739" y="11375"/>
                    </a:cubicBezTo>
                    <a:lnTo>
                      <a:pt x="7539" y="12042"/>
                    </a:lnTo>
                    <a:lnTo>
                      <a:pt x="7305" y="12709"/>
                    </a:lnTo>
                    <a:lnTo>
                      <a:pt x="7265" y="12831"/>
                    </a:lnTo>
                    <a:lnTo>
                      <a:pt x="7265" y="12831"/>
                    </a:lnTo>
                    <a:cubicBezTo>
                      <a:pt x="7175" y="12818"/>
                      <a:pt x="7061" y="12792"/>
                      <a:pt x="6938" y="12743"/>
                    </a:cubicBezTo>
                    <a:cubicBezTo>
                      <a:pt x="6571" y="12609"/>
                      <a:pt x="6205" y="12442"/>
                      <a:pt x="5838" y="12242"/>
                    </a:cubicBezTo>
                    <a:cubicBezTo>
                      <a:pt x="4236" y="11275"/>
                      <a:pt x="2735" y="10107"/>
                      <a:pt x="1334" y="8873"/>
                    </a:cubicBezTo>
                    <a:lnTo>
                      <a:pt x="0" y="10041"/>
                    </a:lnTo>
                    <a:cubicBezTo>
                      <a:pt x="300" y="10474"/>
                      <a:pt x="634" y="10875"/>
                      <a:pt x="934" y="11242"/>
                    </a:cubicBezTo>
                    <a:cubicBezTo>
                      <a:pt x="1268" y="11642"/>
                      <a:pt x="1601" y="12042"/>
                      <a:pt x="1968" y="12409"/>
                    </a:cubicBezTo>
                    <a:cubicBezTo>
                      <a:pt x="2669" y="13210"/>
                      <a:pt x="3469" y="13944"/>
                      <a:pt x="4303" y="14577"/>
                    </a:cubicBezTo>
                    <a:cubicBezTo>
                      <a:pt x="4770" y="14944"/>
                      <a:pt x="5304" y="15244"/>
                      <a:pt x="5838" y="15511"/>
                    </a:cubicBezTo>
                    <a:cubicBezTo>
                      <a:pt x="6138" y="15645"/>
                      <a:pt x="6505" y="15745"/>
                      <a:pt x="6838" y="15845"/>
                    </a:cubicBezTo>
                    <a:cubicBezTo>
                      <a:pt x="7072" y="15895"/>
                      <a:pt x="7305" y="15920"/>
                      <a:pt x="7539" y="15920"/>
                    </a:cubicBezTo>
                    <a:cubicBezTo>
                      <a:pt x="7772" y="15920"/>
                      <a:pt x="8006" y="15895"/>
                      <a:pt x="8239" y="15845"/>
                    </a:cubicBezTo>
                    <a:cubicBezTo>
                      <a:pt x="8773" y="15711"/>
                      <a:pt x="9273" y="15411"/>
                      <a:pt x="9640" y="15011"/>
                    </a:cubicBezTo>
                    <a:cubicBezTo>
                      <a:pt x="9807" y="14811"/>
                      <a:pt x="9941" y="14611"/>
                      <a:pt x="10074" y="14411"/>
                    </a:cubicBezTo>
                    <a:cubicBezTo>
                      <a:pt x="10174" y="14244"/>
                      <a:pt x="10241" y="14077"/>
                      <a:pt x="10307" y="13877"/>
                    </a:cubicBezTo>
                    <a:lnTo>
                      <a:pt x="10608" y="13143"/>
                    </a:lnTo>
                    <a:lnTo>
                      <a:pt x="10875" y="12442"/>
                    </a:lnTo>
                    <a:cubicBezTo>
                      <a:pt x="11575" y="10474"/>
                      <a:pt x="12109" y="8540"/>
                      <a:pt x="12642" y="6605"/>
                    </a:cubicBezTo>
                    <a:cubicBezTo>
                      <a:pt x="13143" y="4637"/>
                      <a:pt x="13610" y="2702"/>
                      <a:pt x="13977" y="734"/>
                    </a:cubicBezTo>
                    <a:lnTo>
                      <a:pt x="10508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198;p50">
                <a:extLst>
                  <a:ext uri="{FF2B5EF4-FFF2-40B4-BE49-F238E27FC236}">
                    <a16:creationId xmlns:a16="http://schemas.microsoft.com/office/drawing/2014/main" id="{784CA53F-262C-6662-4AF2-6D3B8F12B071}"/>
                  </a:ext>
                </a:extLst>
              </p:cNvPr>
              <p:cNvSpPr/>
              <p:nvPr/>
            </p:nvSpPr>
            <p:spPr>
              <a:xfrm flipH="1">
                <a:off x="1894913" y="2167324"/>
                <a:ext cx="104218" cy="77722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3036" extrusionOk="0">
                    <a:moveTo>
                      <a:pt x="2603" y="0"/>
                    </a:moveTo>
                    <a:lnTo>
                      <a:pt x="1" y="201"/>
                    </a:lnTo>
                    <a:lnTo>
                      <a:pt x="1902" y="2903"/>
                    </a:lnTo>
                    <a:lnTo>
                      <a:pt x="3537" y="3036"/>
                    </a:lnTo>
                    <a:cubicBezTo>
                      <a:pt x="4070" y="1702"/>
                      <a:pt x="2603" y="0"/>
                      <a:pt x="2603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199;p50">
                <a:extLst>
                  <a:ext uri="{FF2B5EF4-FFF2-40B4-BE49-F238E27FC236}">
                    <a16:creationId xmlns:a16="http://schemas.microsoft.com/office/drawing/2014/main" id="{DF5B8B73-9B79-9028-06E9-2B17C9322E99}"/>
                  </a:ext>
                </a:extLst>
              </p:cNvPr>
              <p:cNvSpPr/>
              <p:nvPr/>
            </p:nvSpPr>
            <p:spPr>
              <a:xfrm flipH="1">
                <a:off x="1914550" y="2113515"/>
                <a:ext cx="39322" cy="89702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3504" extrusionOk="0">
                    <a:moveTo>
                      <a:pt x="801" y="1"/>
                    </a:moveTo>
                    <a:lnTo>
                      <a:pt x="534" y="1269"/>
                    </a:lnTo>
                    <a:lnTo>
                      <a:pt x="1" y="1602"/>
                    </a:lnTo>
                    <a:lnTo>
                      <a:pt x="1535" y="3503"/>
                    </a:lnTo>
                    <a:lnTo>
                      <a:pt x="1202" y="501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200;p50">
                <a:extLst>
                  <a:ext uri="{FF2B5EF4-FFF2-40B4-BE49-F238E27FC236}">
                    <a16:creationId xmlns:a16="http://schemas.microsoft.com/office/drawing/2014/main" id="{E3AB9A7B-DF9B-6C57-5693-144E3A4526AC}"/>
                  </a:ext>
                </a:extLst>
              </p:cNvPr>
              <p:cNvSpPr/>
              <p:nvPr/>
            </p:nvSpPr>
            <p:spPr>
              <a:xfrm flipH="1">
                <a:off x="1323637" y="1438879"/>
                <a:ext cx="274995" cy="342298"/>
              </a:xfrm>
              <a:custGeom>
                <a:avLst/>
                <a:gdLst/>
                <a:ahLst/>
                <a:cxnLst/>
                <a:rect l="l" t="t" r="r" b="b"/>
                <a:pathLst>
                  <a:path w="10742" h="13371" extrusionOk="0">
                    <a:moveTo>
                      <a:pt x="5545" y="1"/>
                    </a:moveTo>
                    <a:cubicBezTo>
                      <a:pt x="4737" y="1"/>
                      <a:pt x="3909" y="211"/>
                      <a:pt x="3136" y="670"/>
                    </a:cubicBezTo>
                    <a:cubicBezTo>
                      <a:pt x="0" y="2505"/>
                      <a:pt x="267" y="7642"/>
                      <a:pt x="1435" y="10644"/>
                    </a:cubicBezTo>
                    <a:cubicBezTo>
                      <a:pt x="2140" y="12433"/>
                      <a:pt x="3727" y="13371"/>
                      <a:pt x="5388" y="13371"/>
                    </a:cubicBezTo>
                    <a:cubicBezTo>
                      <a:pt x="6792" y="13371"/>
                      <a:pt x="8250" y="12701"/>
                      <a:pt x="9274" y="11311"/>
                    </a:cubicBezTo>
                    <a:cubicBezTo>
                      <a:pt x="10741" y="9309"/>
                      <a:pt x="10541" y="7875"/>
                      <a:pt x="10274" y="4406"/>
                    </a:cubicBezTo>
                    <a:cubicBezTo>
                      <a:pt x="10100" y="1796"/>
                      <a:pt x="7907" y="1"/>
                      <a:pt x="5545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201;p50">
                <a:extLst>
                  <a:ext uri="{FF2B5EF4-FFF2-40B4-BE49-F238E27FC236}">
                    <a16:creationId xmlns:a16="http://schemas.microsoft.com/office/drawing/2014/main" id="{748212A9-9021-80CF-C92D-1D0E0FD9551D}"/>
                  </a:ext>
                </a:extLst>
              </p:cNvPr>
              <p:cNvSpPr/>
              <p:nvPr/>
            </p:nvSpPr>
            <p:spPr>
              <a:xfrm flipH="1">
                <a:off x="1181506" y="1412000"/>
                <a:ext cx="409446" cy="405811"/>
              </a:xfrm>
              <a:custGeom>
                <a:avLst/>
                <a:gdLst/>
                <a:ahLst/>
                <a:cxnLst/>
                <a:rect l="l" t="t" r="r" b="b"/>
                <a:pathLst>
                  <a:path w="15994" h="15852" extrusionOk="0">
                    <a:moveTo>
                      <a:pt x="7127" y="1"/>
                    </a:moveTo>
                    <a:cubicBezTo>
                      <a:pt x="5724" y="1"/>
                      <a:pt x="4101" y="397"/>
                      <a:pt x="2235" y="1320"/>
                    </a:cubicBezTo>
                    <a:cubicBezTo>
                      <a:pt x="801" y="1920"/>
                      <a:pt x="1" y="3521"/>
                      <a:pt x="334" y="5056"/>
                    </a:cubicBezTo>
                    <a:cubicBezTo>
                      <a:pt x="334" y="5056"/>
                      <a:pt x="669" y="4913"/>
                      <a:pt x="1109" y="4913"/>
                    </a:cubicBezTo>
                    <a:cubicBezTo>
                      <a:pt x="1926" y="4913"/>
                      <a:pt x="3104" y="5406"/>
                      <a:pt x="3169" y="8225"/>
                    </a:cubicBezTo>
                    <a:cubicBezTo>
                      <a:pt x="3236" y="11360"/>
                      <a:pt x="1068" y="15597"/>
                      <a:pt x="1068" y="15597"/>
                    </a:cubicBezTo>
                    <a:cubicBezTo>
                      <a:pt x="1068" y="15597"/>
                      <a:pt x="2270" y="15851"/>
                      <a:pt x="4344" y="15851"/>
                    </a:cubicBezTo>
                    <a:cubicBezTo>
                      <a:pt x="6515" y="15851"/>
                      <a:pt x="9641" y="15572"/>
                      <a:pt x="13343" y="14429"/>
                    </a:cubicBezTo>
                    <a:cubicBezTo>
                      <a:pt x="15994" y="13631"/>
                      <a:pt x="15357" y="1"/>
                      <a:pt x="7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202;p50">
                <a:extLst>
                  <a:ext uri="{FF2B5EF4-FFF2-40B4-BE49-F238E27FC236}">
                    <a16:creationId xmlns:a16="http://schemas.microsoft.com/office/drawing/2014/main" id="{C72482D1-5CB3-579A-65BE-D7F826DD52F0}"/>
                  </a:ext>
                </a:extLst>
              </p:cNvPr>
              <p:cNvSpPr/>
              <p:nvPr/>
            </p:nvSpPr>
            <p:spPr>
              <a:xfrm flipH="1">
                <a:off x="1450025" y="1495299"/>
                <a:ext cx="101837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291" extrusionOk="0">
                    <a:moveTo>
                      <a:pt x="475" y="0"/>
                    </a:moveTo>
                    <a:lnTo>
                      <a:pt x="475" y="0"/>
                    </a:lnTo>
                    <a:cubicBezTo>
                      <a:pt x="1" y="1106"/>
                      <a:pt x="96" y="3290"/>
                      <a:pt x="1752" y="3290"/>
                    </a:cubicBezTo>
                    <a:cubicBezTo>
                      <a:pt x="1844" y="3290"/>
                      <a:pt x="1941" y="3283"/>
                      <a:pt x="2043" y="3269"/>
                    </a:cubicBezTo>
                    <a:cubicBezTo>
                      <a:pt x="3977" y="3036"/>
                      <a:pt x="3410" y="1068"/>
                      <a:pt x="3410" y="1068"/>
                    </a:cubicBez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203;p50">
                <a:extLst>
                  <a:ext uri="{FF2B5EF4-FFF2-40B4-BE49-F238E27FC236}">
                    <a16:creationId xmlns:a16="http://schemas.microsoft.com/office/drawing/2014/main" id="{B57A2058-EA57-4DFD-D377-F44F0387B228}"/>
                  </a:ext>
                </a:extLst>
              </p:cNvPr>
              <p:cNvSpPr/>
              <p:nvPr/>
            </p:nvSpPr>
            <p:spPr>
              <a:xfrm flipH="1">
                <a:off x="1484176" y="1584588"/>
                <a:ext cx="63232" cy="84736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310" extrusionOk="0">
                    <a:moveTo>
                      <a:pt x="1295" y="0"/>
                    </a:moveTo>
                    <a:cubicBezTo>
                      <a:pt x="1154" y="0"/>
                      <a:pt x="1010" y="26"/>
                      <a:pt x="868" y="82"/>
                    </a:cubicBezTo>
                    <a:cubicBezTo>
                      <a:pt x="101" y="448"/>
                      <a:pt x="1" y="1649"/>
                      <a:pt x="201" y="2383"/>
                    </a:cubicBezTo>
                    <a:cubicBezTo>
                      <a:pt x="333" y="2934"/>
                      <a:pt x="712" y="3310"/>
                      <a:pt x="1128" y="3310"/>
                    </a:cubicBezTo>
                    <a:cubicBezTo>
                      <a:pt x="1341" y="3310"/>
                      <a:pt x="1565" y="3210"/>
                      <a:pt x="1769" y="2984"/>
                    </a:cubicBezTo>
                    <a:cubicBezTo>
                      <a:pt x="2236" y="2517"/>
                      <a:pt x="2469" y="1849"/>
                      <a:pt x="2436" y="1182"/>
                    </a:cubicBezTo>
                    <a:cubicBezTo>
                      <a:pt x="2463" y="503"/>
                      <a:pt x="1914" y="0"/>
                      <a:pt x="1295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204;p50">
                <a:extLst>
                  <a:ext uri="{FF2B5EF4-FFF2-40B4-BE49-F238E27FC236}">
                    <a16:creationId xmlns:a16="http://schemas.microsoft.com/office/drawing/2014/main" id="{9ED117EE-9F1D-12B8-2EF4-CA2CEE670015}"/>
                  </a:ext>
                </a:extLst>
              </p:cNvPr>
              <p:cNvSpPr/>
              <p:nvPr/>
            </p:nvSpPr>
            <p:spPr>
              <a:xfrm flipH="1">
                <a:off x="1040156" y="4270512"/>
                <a:ext cx="158848" cy="48691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1902" extrusionOk="0">
                    <a:moveTo>
                      <a:pt x="0" y="0"/>
                    </a:moveTo>
                    <a:lnTo>
                      <a:pt x="601" y="1902"/>
                    </a:lnTo>
                    <a:lnTo>
                      <a:pt x="6038" y="1902"/>
                    </a:lnTo>
                    <a:lnTo>
                      <a:pt x="6205" y="1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205;p50">
                <a:extLst>
                  <a:ext uri="{FF2B5EF4-FFF2-40B4-BE49-F238E27FC236}">
                    <a16:creationId xmlns:a16="http://schemas.microsoft.com/office/drawing/2014/main" id="{173116DA-B014-DD30-7FB1-4B0C2ECC7109}"/>
                  </a:ext>
                </a:extLst>
              </p:cNvPr>
              <p:cNvSpPr/>
              <p:nvPr/>
            </p:nvSpPr>
            <p:spPr>
              <a:xfrm flipH="1">
                <a:off x="1280946" y="2395309"/>
                <a:ext cx="22246" cy="4784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9" extrusionOk="0">
                    <a:moveTo>
                      <a:pt x="134" y="1"/>
                    </a:moveTo>
                    <a:cubicBezTo>
                      <a:pt x="68" y="1"/>
                      <a:pt x="1" y="34"/>
                      <a:pt x="1" y="101"/>
                    </a:cubicBezTo>
                    <a:lnTo>
                      <a:pt x="201" y="1769"/>
                    </a:lnTo>
                    <a:cubicBezTo>
                      <a:pt x="201" y="1835"/>
                      <a:pt x="268" y="1869"/>
                      <a:pt x="334" y="1869"/>
                    </a:cubicBezTo>
                    <a:lnTo>
                      <a:pt x="735" y="1869"/>
                    </a:lnTo>
                    <a:cubicBezTo>
                      <a:pt x="801" y="1869"/>
                      <a:pt x="868" y="1802"/>
                      <a:pt x="835" y="1769"/>
                    </a:cubicBezTo>
                    <a:lnTo>
                      <a:pt x="668" y="101"/>
                    </a:lnTo>
                    <a:cubicBezTo>
                      <a:pt x="668" y="34"/>
                      <a:pt x="601" y="1"/>
                      <a:pt x="5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206;p50">
                <a:extLst>
                  <a:ext uri="{FF2B5EF4-FFF2-40B4-BE49-F238E27FC236}">
                    <a16:creationId xmlns:a16="http://schemas.microsoft.com/office/drawing/2014/main" id="{B4238D5F-0C97-D769-9F3E-A873A321593C}"/>
                  </a:ext>
                </a:extLst>
              </p:cNvPr>
              <p:cNvSpPr/>
              <p:nvPr/>
            </p:nvSpPr>
            <p:spPr>
              <a:xfrm flipH="1">
                <a:off x="1520042" y="2395309"/>
                <a:ext cx="21376" cy="4784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869" extrusionOk="0">
                    <a:moveTo>
                      <a:pt x="134" y="1"/>
                    </a:moveTo>
                    <a:cubicBezTo>
                      <a:pt x="34" y="1"/>
                      <a:pt x="0" y="34"/>
                      <a:pt x="0" y="101"/>
                    </a:cubicBezTo>
                    <a:lnTo>
                      <a:pt x="167" y="1769"/>
                    </a:lnTo>
                    <a:cubicBezTo>
                      <a:pt x="167" y="1835"/>
                      <a:pt x="234" y="1869"/>
                      <a:pt x="334" y="1869"/>
                    </a:cubicBezTo>
                    <a:lnTo>
                      <a:pt x="701" y="1869"/>
                    </a:lnTo>
                    <a:cubicBezTo>
                      <a:pt x="801" y="1869"/>
                      <a:pt x="834" y="1802"/>
                      <a:pt x="834" y="1769"/>
                    </a:cubicBezTo>
                    <a:lnTo>
                      <a:pt x="667" y="101"/>
                    </a:lnTo>
                    <a:cubicBezTo>
                      <a:pt x="667" y="34"/>
                      <a:pt x="601" y="1"/>
                      <a:pt x="5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207;p50">
                <a:extLst>
                  <a:ext uri="{FF2B5EF4-FFF2-40B4-BE49-F238E27FC236}">
                    <a16:creationId xmlns:a16="http://schemas.microsoft.com/office/drawing/2014/main" id="{1A5F24D1-A851-31A7-FE99-B0640E8A15FC}"/>
                  </a:ext>
                </a:extLst>
              </p:cNvPr>
              <p:cNvSpPr/>
              <p:nvPr/>
            </p:nvSpPr>
            <p:spPr>
              <a:xfrm flipH="1">
                <a:off x="1432949" y="4270512"/>
                <a:ext cx="154598" cy="48691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1902" extrusionOk="0">
                    <a:moveTo>
                      <a:pt x="6039" y="0"/>
                    </a:moveTo>
                    <a:lnTo>
                      <a:pt x="1" y="267"/>
                    </a:lnTo>
                    <a:lnTo>
                      <a:pt x="401" y="1902"/>
                    </a:lnTo>
                    <a:lnTo>
                      <a:pt x="5838" y="1902"/>
                    </a:lnTo>
                    <a:lnTo>
                      <a:pt x="6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208;p50">
                <a:extLst>
                  <a:ext uri="{FF2B5EF4-FFF2-40B4-BE49-F238E27FC236}">
                    <a16:creationId xmlns:a16="http://schemas.microsoft.com/office/drawing/2014/main" id="{1A5E6AC0-094E-181C-AB5D-768AB9B80143}"/>
                  </a:ext>
                </a:extLst>
              </p:cNvPr>
              <p:cNvSpPr/>
              <p:nvPr/>
            </p:nvSpPr>
            <p:spPr>
              <a:xfrm flipH="1">
                <a:off x="1227149" y="2399277"/>
                <a:ext cx="397952" cy="39629"/>
              </a:xfrm>
              <a:custGeom>
                <a:avLst/>
                <a:gdLst/>
                <a:ahLst/>
                <a:cxnLst/>
                <a:rect l="l" t="t" r="r" b="b"/>
                <a:pathLst>
                  <a:path w="15545" h="1548" extrusionOk="0">
                    <a:moveTo>
                      <a:pt x="14680" y="0"/>
                    </a:moveTo>
                    <a:cubicBezTo>
                      <a:pt x="14659" y="0"/>
                      <a:pt x="14636" y="4"/>
                      <a:pt x="14611" y="13"/>
                    </a:cubicBezTo>
                    <a:lnTo>
                      <a:pt x="234" y="13"/>
                    </a:lnTo>
                    <a:cubicBezTo>
                      <a:pt x="100" y="13"/>
                      <a:pt x="0" y="79"/>
                      <a:pt x="0" y="146"/>
                    </a:cubicBezTo>
                    <a:lnTo>
                      <a:pt x="134" y="1414"/>
                    </a:lnTo>
                    <a:cubicBezTo>
                      <a:pt x="134" y="1480"/>
                      <a:pt x="234" y="1547"/>
                      <a:pt x="367" y="1547"/>
                    </a:cubicBezTo>
                    <a:lnTo>
                      <a:pt x="15244" y="1547"/>
                    </a:lnTo>
                    <a:cubicBezTo>
                      <a:pt x="15411" y="1547"/>
                      <a:pt x="15545" y="1447"/>
                      <a:pt x="15478" y="1347"/>
                    </a:cubicBezTo>
                    <a:lnTo>
                      <a:pt x="14844" y="113"/>
                    </a:lnTo>
                    <a:cubicBezTo>
                      <a:pt x="14794" y="38"/>
                      <a:pt x="14744" y="0"/>
                      <a:pt x="146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209;p50">
                <a:extLst>
                  <a:ext uri="{FF2B5EF4-FFF2-40B4-BE49-F238E27FC236}">
                    <a16:creationId xmlns:a16="http://schemas.microsoft.com/office/drawing/2014/main" id="{33711BA5-B1FB-4CBB-04D1-8B3550D0170B}"/>
                  </a:ext>
                </a:extLst>
              </p:cNvPr>
              <p:cNvSpPr/>
              <p:nvPr/>
            </p:nvSpPr>
            <p:spPr>
              <a:xfrm flipH="1">
                <a:off x="1227149" y="2399277"/>
                <a:ext cx="397952" cy="39629"/>
              </a:xfrm>
              <a:custGeom>
                <a:avLst/>
                <a:gdLst/>
                <a:ahLst/>
                <a:cxnLst/>
                <a:rect l="l" t="t" r="r" b="b"/>
                <a:pathLst>
                  <a:path w="15545" h="1548" extrusionOk="0">
                    <a:moveTo>
                      <a:pt x="14680" y="0"/>
                    </a:moveTo>
                    <a:cubicBezTo>
                      <a:pt x="14659" y="0"/>
                      <a:pt x="14636" y="4"/>
                      <a:pt x="14611" y="13"/>
                    </a:cubicBezTo>
                    <a:lnTo>
                      <a:pt x="234" y="13"/>
                    </a:lnTo>
                    <a:cubicBezTo>
                      <a:pt x="100" y="13"/>
                      <a:pt x="0" y="79"/>
                      <a:pt x="0" y="146"/>
                    </a:cubicBezTo>
                    <a:lnTo>
                      <a:pt x="134" y="1414"/>
                    </a:lnTo>
                    <a:cubicBezTo>
                      <a:pt x="134" y="1480"/>
                      <a:pt x="234" y="1547"/>
                      <a:pt x="367" y="1547"/>
                    </a:cubicBezTo>
                    <a:lnTo>
                      <a:pt x="15244" y="1547"/>
                    </a:lnTo>
                    <a:cubicBezTo>
                      <a:pt x="15411" y="1547"/>
                      <a:pt x="15545" y="1447"/>
                      <a:pt x="15478" y="1347"/>
                    </a:cubicBezTo>
                    <a:lnTo>
                      <a:pt x="14844" y="113"/>
                    </a:lnTo>
                    <a:cubicBezTo>
                      <a:pt x="14794" y="38"/>
                      <a:pt x="14744" y="0"/>
                      <a:pt x="14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210;p50">
                <a:extLst>
                  <a:ext uri="{FF2B5EF4-FFF2-40B4-BE49-F238E27FC236}">
                    <a16:creationId xmlns:a16="http://schemas.microsoft.com/office/drawing/2014/main" id="{E8645408-8C48-B420-64D6-155D1C84EF84}"/>
                  </a:ext>
                </a:extLst>
              </p:cNvPr>
              <p:cNvSpPr/>
              <p:nvPr/>
            </p:nvSpPr>
            <p:spPr>
              <a:xfrm flipH="1">
                <a:off x="1280946" y="2395309"/>
                <a:ext cx="22246" cy="4784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869" extrusionOk="0">
                    <a:moveTo>
                      <a:pt x="134" y="1"/>
                    </a:moveTo>
                    <a:cubicBezTo>
                      <a:pt x="68" y="1"/>
                      <a:pt x="1" y="34"/>
                      <a:pt x="1" y="101"/>
                    </a:cubicBezTo>
                    <a:lnTo>
                      <a:pt x="201" y="1769"/>
                    </a:lnTo>
                    <a:cubicBezTo>
                      <a:pt x="201" y="1835"/>
                      <a:pt x="268" y="1869"/>
                      <a:pt x="334" y="1869"/>
                    </a:cubicBezTo>
                    <a:lnTo>
                      <a:pt x="735" y="1869"/>
                    </a:lnTo>
                    <a:cubicBezTo>
                      <a:pt x="801" y="1869"/>
                      <a:pt x="868" y="1802"/>
                      <a:pt x="835" y="1769"/>
                    </a:cubicBezTo>
                    <a:lnTo>
                      <a:pt x="668" y="101"/>
                    </a:lnTo>
                    <a:cubicBezTo>
                      <a:pt x="668" y="34"/>
                      <a:pt x="601" y="1"/>
                      <a:pt x="5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211;p50">
                <a:extLst>
                  <a:ext uri="{FF2B5EF4-FFF2-40B4-BE49-F238E27FC236}">
                    <a16:creationId xmlns:a16="http://schemas.microsoft.com/office/drawing/2014/main" id="{2FA2FC08-C292-1136-2166-4889153BEFA8}"/>
                  </a:ext>
                </a:extLst>
              </p:cNvPr>
              <p:cNvSpPr/>
              <p:nvPr/>
            </p:nvSpPr>
            <p:spPr>
              <a:xfrm flipH="1">
                <a:off x="1520042" y="2395309"/>
                <a:ext cx="21376" cy="4784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869" extrusionOk="0">
                    <a:moveTo>
                      <a:pt x="134" y="1"/>
                    </a:moveTo>
                    <a:cubicBezTo>
                      <a:pt x="34" y="1"/>
                      <a:pt x="0" y="34"/>
                      <a:pt x="0" y="101"/>
                    </a:cubicBezTo>
                    <a:lnTo>
                      <a:pt x="167" y="1769"/>
                    </a:lnTo>
                    <a:cubicBezTo>
                      <a:pt x="167" y="1835"/>
                      <a:pt x="234" y="1869"/>
                      <a:pt x="334" y="1869"/>
                    </a:cubicBezTo>
                    <a:lnTo>
                      <a:pt x="701" y="1869"/>
                    </a:lnTo>
                    <a:cubicBezTo>
                      <a:pt x="801" y="1869"/>
                      <a:pt x="834" y="1802"/>
                      <a:pt x="834" y="1769"/>
                    </a:cubicBezTo>
                    <a:lnTo>
                      <a:pt x="667" y="101"/>
                    </a:lnTo>
                    <a:cubicBezTo>
                      <a:pt x="667" y="34"/>
                      <a:pt x="601" y="1"/>
                      <a:pt x="5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212;p50">
                <a:extLst>
                  <a:ext uri="{FF2B5EF4-FFF2-40B4-BE49-F238E27FC236}">
                    <a16:creationId xmlns:a16="http://schemas.microsoft.com/office/drawing/2014/main" id="{CCC75E41-2397-C1EC-0E2D-080D943F7CA8}"/>
                  </a:ext>
                </a:extLst>
              </p:cNvPr>
              <p:cNvSpPr/>
              <p:nvPr/>
            </p:nvSpPr>
            <p:spPr>
              <a:xfrm flipH="1">
                <a:off x="1519191" y="1877646"/>
                <a:ext cx="199859" cy="263245"/>
              </a:xfrm>
              <a:custGeom>
                <a:avLst/>
                <a:gdLst/>
                <a:ahLst/>
                <a:cxnLst/>
                <a:rect l="l" t="t" r="r" b="b"/>
                <a:pathLst>
                  <a:path w="7807" h="10283" extrusionOk="0">
                    <a:moveTo>
                      <a:pt x="4030" y="0"/>
                    </a:moveTo>
                    <a:cubicBezTo>
                      <a:pt x="3574" y="0"/>
                      <a:pt x="3054" y="85"/>
                      <a:pt x="2436" y="242"/>
                    </a:cubicBezTo>
                    <a:cubicBezTo>
                      <a:pt x="1002" y="609"/>
                      <a:pt x="1" y="6513"/>
                      <a:pt x="1" y="6513"/>
                    </a:cubicBezTo>
                    <a:lnTo>
                      <a:pt x="5572" y="10282"/>
                    </a:lnTo>
                    <a:cubicBezTo>
                      <a:pt x="5572" y="10282"/>
                      <a:pt x="7807" y="3244"/>
                      <a:pt x="6672" y="1643"/>
                    </a:cubicBezTo>
                    <a:cubicBezTo>
                      <a:pt x="5848" y="489"/>
                      <a:pt x="5124" y="0"/>
                      <a:pt x="40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1" name="Google Shape;6058;p62">
            <a:extLst>
              <a:ext uri="{FF2B5EF4-FFF2-40B4-BE49-F238E27FC236}">
                <a16:creationId xmlns:a16="http://schemas.microsoft.com/office/drawing/2014/main" id="{5FA812F5-1026-C892-274A-774256BF0F44}"/>
              </a:ext>
            </a:extLst>
          </p:cNvPr>
          <p:cNvGrpSpPr/>
          <p:nvPr/>
        </p:nvGrpSpPr>
        <p:grpSpPr>
          <a:xfrm>
            <a:off x="1981907" y="2574506"/>
            <a:ext cx="878978" cy="881962"/>
            <a:chOff x="2970874" y="2329763"/>
            <a:chExt cx="403651" cy="305996"/>
          </a:xfrm>
        </p:grpSpPr>
        <p:sp>
          <p:nvSpPr>
            <p:cNvPr id="262" name="Google Shape;6059;p62">
              <a:extLst>
                <a:ext uri="{FF2B5EF4-FFF2-40B4-BE49-F238E27FC236}">
                  <a16:creationId xmlns:a16="http://schemas.microsoft.com/office/drawing/2014/main" id="{83AB2C1B-AE3D-032D-B0E5-1DCD5C46149D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060;p62">
              <a:extLst>
                <a:ext uri="{FF2B5EF4-FFF2-40B4-BE49-F238E27FC236}">
                  <a16:creationId xmlns:a16="http://schemas.microsoft.com/office/drawing/2014/main" id="{30459AC4-EB83-89B1-812D-B868BCEF55BD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061;p62">
              <a:extLst>
                <a:ext uri="{FF2B5EF4-FFF2-40B4-BE49-F238E27FC236}">
                  <a16:creationId xmlns:a16="http://schemas.microsoft.com/office/drawing/2014/main" id="{63DE850B-BD71-4358-A3EE-15FA09AD63EE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062;p62">
              <a:extLst>
                <a:ext uri="{FF2B5EF4-FFF2-40B4-BE49-F238E27FC236}">
                  <a16:creationId xmlns:a16="http://schemas.microsoft.com/office/drawing/2014/main" id="{D193E914-B2A3-F33C-F861-36BEACE1C43E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063;p62">
              <a:extLst>
                <a:ext uri="{FF2B5EF4-FFF2-40B4-BE49-F238E27FC236}">
                  <a16:creationId xmlns:a16="http://schemas.microsoft.com/office/drawing/2014/main" id="{98178B86-E6D7-81A6-A6CC-68D63BF1FA25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064;p62">
              <a:extLst>
                <a:ext uri="{FF2B5EF4-FFF2-40B4-BE49-F238E27FC236}">
                  <a16:creationId xmlns:a16="http://schemas.microsoft.com/office/drawing/2014/main" id="{4762363A-FAEB-9ED0-3E3D-49345C7CA62F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065;p62">
              <a:extLst>
                <a:ext uri="{FF2B5EF4-FFF2-40B4-BE49-F238E27FC236}">
                  <a16:creationId xmlns:a16="http://schemas.microsoft.com/office/drawing/2014/main" id="{0275755E-7AEE-1299-383F-3A8E7096E446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066;p62">
              <a:extLst>
                <a:ext uri="{FF2B5EF4-FFF2-40B4-BE49-F238E27FC236}">
                  <a16:creationId xmlns:a16="http://schemas.microsoft.com/office/drawing/2014/main" id="{389CD423-02C4-3D3F-F695-E895060C1DA1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067;p62">
              <a:extLst>
                <a:ext uri="{FF2B5EF4-FFF2-40B4-BE49-F238E27FC236}">
                  <a16:creationId xmlns:a16="http://schemas.microsoft.com/office/drawing/2014/main" id="{E0827E3F-65EE-31D0-AF41-9B80F23FD55C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29;p27">
            <a:extLst>
              <a:ext uri="{FF2B5EF4-FFF2-40B4-BE49-F238E27FC236}">
                <a16:creationId xmlns:a16="http://schemas.microsoft.com/office/drawing/2014/main" id="{37586A1B-CD38-E33C-FA4C-E163C6A1C33D}"/>
              </a:ext>
            </a:extLst>
          </p:cNvPr>
          <p:cNvSpPr txBox="1">
            <a:spLocks/>
          </p:cNvSpPr>
          <p:nvPr/>
        </p:nvSpPr>
        <p:spPr>
          <a:xfrm>
            <a:off x="5463175" y="2854558"/>
            <a:ext cx="1033771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Font typeface="Poppins"/>
              <a:buNone/>
            </a:pPr>
            <a:r>
              <a:rPr lang="fr-FR" sz="1600">
                <a:solidFill>
                  <a:schemeClr val="accent2"/>
                </a:solidFill>
              </a:rPr>
              <a:t>01010101</a:t>
            </a:r>
          </a:p>
        </p:txBody>
      </p:sp>
      <p:sp>
        <p:nvSpPr>
          <p:cNvPr id="290" name="Google Shape;229;p27">
            <a:extLst>
              <a:ext uri="{FF2B5EF4-FFF2-40B4-BE49-F238E27FC236}">
                <a16:creationId xmlns:a16="http://schemas.microsoft.com/office/drawing/2014/main" id="{543A705B-ED59-919C-EAA1-48588A63B1E6}"/>
              </a:ext>
            </a:extLst>
          </p:cNvPr>
          <p:cNvSpPr txBox="1">
            <a:spLocks/>
          </p:cNvSpPr>
          <p:nvPr/>
        </p:nvSpPr>
        <p:spPr>
          <a:xfrm>
            <a:off x="872400" y="1264100"/>
            <a:ext cx="7031379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Font typeface="Poppins"/>
              <a:buNone/>
            </a:pPr>
            <a:r>
              <a:rPr lang="en-US"/>
              <a:t>The purpose of this project is to be able to control a Universal Robot brand robot using wireless voice control.</a:t>
            </a:r>
            <a:endParaRPr lang="fr-FR"/>
          </a:p>
        </p:txBody>
      </p:sp>
      <p:pic>
        <p:nvPicPr>
          <p:cNvPr id="24" name="Image 23" descr="Une image contenant robinet, prise, léger&#10;&#10;Description générée automatiquement">
            <a:extLst>
              <a:ext uri="{FF2B5EF4-FFF2-40B4-BE49-F238E27FC236}">
                <a16:creationId xmlns:a16="http://schemas.microsoft.com/office/drawing/2014/main" id="{D0E2DE2B-3B03-D229-814E-20F96EA50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83" y="1396508"/>
            <a:ext cx="3175000" cy="3175000"/>
          </a:xfrm>
          <a:prstGeom prst="rect">
            <a:avLst/>
          </a:prstGeom>
        </p:spPr>
      </p:pic>
      <p:pic>
        <p:nvPicPr>
          <p:cNvPr id="22" name="Image 21" descr="Une image contenant Police,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79255A98-7A69-FFED-37E6-48ACAFCAC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2" y="25362"/>
            <a:ext cx="1519477" cy="321564"/>
          </a:xfrm>
          <a:prstGeom prst="rect">
            <a:avLst/>
          </a:prstGeom>
        </p:spPr>
      </p:pic>
      <p:pic>
        <p:nvPicPr>
          <p:cNvPr id="23" name="Image 2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118A6127-3FD9-FB66-4A47-27D851A51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227" y="55658"/>
            <a:ext cx="847417" cy="844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Pipline</a:t>
            </a:r>
            <a:endParaRPr/>
          </a:p>
        </p:txBody>
      </p:sp>
      <p:grpSp>
        <p:nvGrpSpPr>
          <p:cNvPr id="51" name="Google Shape;348;p30">
            <a:extLst>
              <a:ext uri="{FF2B5EF4-FFF2-40B4-BE49-F238E27FC236}">
                <a16:creationId xmlns:a16="http://schemas.microsoft.com/office/drawing/2014/main" id="{F24AD65F-F627-7D33-B320-527AFA33986C}"/>
              </a:ext>
            </a:extLst>
          </p:cNvPr>
          <p:cNvGrpSpPr/>
          <p:nvPr/>
        </p:nvGrpSpPr>
        <p:grpSpPr>
          <a:xfrm flipH="1">
            <a:off x="921030" y="1417847"/>
            <a:ext cx="629632" cy="716408"/>
            <a:chOff x="4652682" y="1061474"/>
            <a:chExt cx="568157" cy="646462"/>
          </a:xfrm>
        </p:grpSpPr>
        <p:sp>
          <p:nvSpPr>
            <p:cNvPr id="56" name="Google Shape;353;p30">
              <a:extLst>
                <a:ext uri="{FF2B5EF4-FFF2-40B4-BE49-F238E27FC236}">
                  <a16:creationId xmlns:a16="http://schemas.microsoft.com/office/drawing/2014/main" id="{D169E10A-42F3-BC88-375A-4B9A4A05383B}"/>
                </a:ext>
              </a:extLst>
            </p:cNvPr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4;p30">
              <a:extLst>
                <a:ext uri="{FF2B5EF4-FFF2-40B4-BE49-F238E27FC236}">
                  <a16:creationId xmlns:a16="http://schemas.microsoft.com/office/drawing/2014/main" id="{45DDB1E5-C940-D161-8D7D-C26A69D7F308}"/>
                </a:ext>
              </a:extLst>
            </p:cNvPr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5;p30">
              <a:extLst>
                <a:ext uri="{FF2B5EF4-FFF2-40B4-BE49-F238E27FC236}">
                  <a16:creationId xmlns:a16="http://schemas.microsoft.com/office/drawing/2014/main" id="{0AACD7C5-E719-3903-965E-EBD8327109D3}"/>
                </a:ext>
              </a:extLst>
            </p:cNvPr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3;p30">
              <a:extLst>
                <a:ext uri="{FF2B5EF4-FFF2-40B4-BE49-F238E27FC236}">
                  <a16:creationId xmlns:a16="http://schemas.microsoft.com/office/drawing/2014/main" id="{AD556E1D-11CB-B721-C0A9-653443B08DC1}"/>
                </a:ext>
              </a:extLst>
            </p:cNvPr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;p30">
              <a:extLst>
                <a:ext uri="{FF2B5EF4-FFF2-40B4-BE49-F238E27FC236}">
                  <a16:creationId xmlns:a16="http://schemas.microsoft.com/office/drawing/2014/main" id="{6C8A69E1-4FB5-B316-AABC-6E3DA63AE8C4}"/>
                </a:ext>
              </a:extLst>
            </p:cNvPr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5;p30">
              <a:extLst>
                <a:ext uri="{FF2B5EF4-FFF2-40B4-BE49-F238E27FC236}">
                  <a16:creationId xmlns:a16="http://schemas.microsoft.com/office/drawing/2014/main" id="{4E76F1DB-EB28-F4C1-88FC-C02461A23E84}"/>
                </a:ext>
              </a:extLst>
            </p:cNvPr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6;p30">
              <a:extLst>
                <a:ext uri="{FF2B5EF4-FFF2-40B4-BE49-F238E27FC236}">
                  <a16:creationId xmlns:a16="http://schemas.microsoft.com/office/drawing/2014/main" id="{0E59BC0A-5666-511C-4048-58167542E1DE}"/>
                </a:ext>
              </a:extLst>
            </p:cNvPr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7;p30">
              <a:extLst>
                <a:ext uri="{FF2B5EF4-FFF2-40B4-BE49-F238E27FC236}">
                  <a16:creationId xmlns:a16="http://schemas.microsoft.com/office/drawing/2014/main" id="{06B4BD43-FABA-11D3-ED96-DA0B87178641}"/>
                </a:ext>
              </a:extLst>
            </p:cNvPr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3;p30">
              <a:extLst>
                <a:ext uri="{FF2B5EF4-FFF2-40B4-BE49-F238E27FC236}">
                  <a16:creationId xmlns:a16="http://schemas.microsoft.com/office/drawing/2014/main" id="{290F81C1-9D48-04A2-6683-49A1D44D36E7}"/>
                </a:ext>
              </a:extLst>
            </p:cNvPr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74;p30">
              <a:extLst>
                <a:ext uri="{FF2B5EF4-FFF2-40B4-BE49-F238E27FC236}">
                  <a16:creationId xmlns:a16="http://schemas.microsoft.com/office/drawing/2014/main" id="{B1DA25F3-3532-B6AE-BA77-0B20C17FB877}"/>
                </a:ext>
              </a:extLst>
            </p:cNvPr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75;p30">
              <a:extLst>
                <a:ext uri="{FF2B5EF4-FFF2-40B4-BE49-F238E27FC236}">
                  <a16:creationId xmlns:a16="http://schemas.microsoft.com/office/drawing/2014/main" id="{FCFCC428-551A-F916-1D07-FF52A8CC93D0}"/>
                </a:ext>
              </a:extLst>
            </p:cNvPr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6;p30">
              <a:extLst>
                <a:ext uri="{FF2B5EF4-FFF2-40B4-BE49-F238E27FC236}">
                  <a16:creationId xmlns:a16="http://schemas.microsoft.com/office/drawing/2014/main" id="{27533787-1908-D0F1-AAED-70C605DEC721}"/>
                </a:ext>
              </a:extLst>
            </p:cNvPr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77;p30">
              <a:extLst>
                <a:ext uri="{FF2B5EF4-FFF2-40B4-BE49-F238E27FC236}">
                  <a16:creationId xmlns:a16="http://schemas.microsoft.com/office/drawing/2014/main" id="{432FB18C-7064-E7B0-17EE-001E80887394}"/>
                </a:ext>
              </a:extLst>
            </p:cNvPr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78;p30">
              <a:extLst>
                <a:ext uri="{FF2B5EF4-FFF2-40B4-BE49-F238E27FC236}">
                  <a16:creationId xmlns:a16="http://schemas.microsoft.com/office/drawing/2014/main" id="{8749B7F6-368F-2874-D2E1-D0F077C036BC}"/>
                </a:ext>
              </a:extLst>
            </p:cNvPr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9;p30">
              <a:extLst>
                <a:ext uri="{FF2B5EF4-FFF2-40B4-BE49-F238E27FC236}">
                  <a16:creationId xmlns:a16="http://schemas.microsoft.com/office/drawing/2014/main" id="{07E959D1-B1F1-271C-7048-D7E9BE5010C3}"/>
                </a:ext>
              </a:extLst>
            </p:cNvPr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80;p30">
              <a:extLst>
                <a:ext uri="{FF2B5EF4-FFF2-40B4-BE49-F238E27FC236}">
                  <a16:creationId xmlns:a16="http://schemas.microsoft.com/office/drawing/2014/main" id="{2DA4C9FA-9046-7910-1E7C-45E08B4199D7}"/>
                </a:ext>
              </a:extLst>
            </p:cNvPr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89;p30">
              <a:extLst>
                <a:ext uri="{FF2B5EF4-FFF2-40B4-BE49-F238E27FC236}">
                  <a16:creationId xmlns:a16="http://schemas.microsoft.com/office/drawing/2014/main" id="{BD601062-523F-7A05-5C53-17EEDB62BE6E}"/>
                </a:ext>
              </a:extLst>
            </p:cNvPr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04;p30">
              <a:extLst>
                <a:ext uri="{FF2B5EF4-FFF2-40B4-BE49-F238E27FC236}">
                  <a16:creationId xmlns:a16="http://schemas.microsoft.com/office/drawing/2014/main" id="{442F7F00-59AA-0960-7443-1D6614268494}"/>
                </a:ext>
              </a:extLst>
            </p:cNvPr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5;p30">
              <a:extLst>
                <a:ext uri="{FF2B5EF4-FFF2-40B4-BE49-F238E27FC236}">
                  <a16:creationId xmlns:a16="http://schemas.microsoft.com/office/drawing/2014/main" id="{46EDDF4C-B404-82BC-57B1-F5FF10CC42D5}"/>
                </a:ext>
              </a:extLst>
            </p:cNvPr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6;p30">
              <a:extLst>
                <a:ext uri="{FF2B5EF4-FFF2-40B4-BE49-F238E27FC236}">
                  <a16:creationId xmlns:a16="http://schemas.microsoft.com/office/drawing/2014/main" id="{15486566-AB65-59E7-9690-10DCA3852879}"/>
                </a:ext>
              </a:extLst>
            </p:cNvPr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07;p30">
              <a:extLst>
                <a:ext uri="{FF2B5EF4-FFF2-40B4-BE49-F238E27FC236}">
                  <a16:creationId xmlns:a16="http://schemas.microsoft.com/office/drawing/2014/main" id="{0796940D-64B1-4FB4-3F5A-905D7EC185D6}"/>
                </a:ext>
              </a:extLst>
            </p:cNvPr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6058;p62">
            <a:extLst>
              <a:ext uri="{FF2B5EF4-FFF2-40B4-BE49-F238E27FC236}">
                <a16:creationId xmlns:a16="http://schemas.microsoft.com/office/drawing/2014/main" id="{9D997DFC-291B-0227-9857-D8CC7C88A4FB}"/>
              </a:ext>
            </a:extLst>
          </p:cNvPr>
          <p:cNvGrpSpPr/>
          <p:nvPr/>
        </p:nvGrpSpPr>
        <p:grpSpPr>
          <a:xfrm>
            <a:off x="2332266" y="1645709"/>
            <a:ext cx="497133" cy="388465"/>
            <a:chOff x="2970874" y="2329763"/>
            <a:chExt cx="403651" cy="305996"/>
          </a:xfrm>
        </p:grpSpPr>
        <p:sp>
          <p:nvSpPr>
            <p:cNvPr id="257" name="Google Shape;6059;p62">
              <a:extLst>
                <a:ext uri="{FF2B5EF4-FFF2-40B4-BE49-F238E27FC236}">
                  <a16:creationId xmlns:a16="http://schemas.microsoft.com/office/drawing/2014/main" id="{48C1B562-299D-7A5B-5A1F-49200B11253B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060;p62">
              <a:extLst>
                <a:ext uri="{FF2B5EF4-FFF2-40B4-BE49-F238E27FC236}">
                  <a16:creationId xmlns:a16="http://schemas.microsoft.com/office/drawing/2014/main" id="{684EE4A5-2DB5-E5D9-5882-250F7BBE8D21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061;p62">
              <a:extLst>
                <a:ext uri="{FF2B5EF4-FFF2-40B4-BE49-F238E27FC236}">
                  <a16:creationId xmlns:a16="http://schemas.microsoft.com/office/drawing/2014/main" id="{F319EBC6-B756-FCE8-1251-87A479237278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062;p62">
              <a:extLst>
                <a:ext uri="{FF2B5EF4-FFF2-40B4-BE49-F238E27FC236}">
                  <a16:creationId xmlns:a16="http://schemas.microsoft.com/office/drawing/2014/main" id="{21B0F52B-8075-08A1-F78F-0D6420C429A3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063;p62">
              <a:extLst>
                <a:ext uri="{FF2B5EF4-FFF2-40B4-BE49-F238E27FC236}">
                  <a16:creationId xmlns:a16="http://schemas.microsoft.com/office/drawing/2014/main" id="{D7F038B2-1F02-D65D-6225-69B91F143DBF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064;p62">
              <a:extLst>
                <a:ext uri="{FF2B5EF4-FFF2-40B4-BE49-F238E27FC236}">
                  <a16:creationId xmlns:a16="http://schemas.microsoft.com/office/drawing/2014/main" id="{33512C26-5C6A-20B6-9F3F-10D1BC88B8AD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065;p62">
              <a:extLst>
                <a:ext uri="{FF2B5EF4-FFF2-40B4-BE49-F238E27FC236}">
                  <a16:creationId xmlns:a16="http://schemas.microsoft.com/office/drawing/2014/main" id="{05EB70C8-4518-47EC-26D0-B3FADC1B9AB0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066;p62">
              <a:extLst>
                <a:ext uri="{FF2B5EF4-FFF2-40B4-BE49-F238E27FC236}">
                  <a16:creationId xmlns:a16="http://schemas.microsoft.com/office/drawing/2014/main" id="{ADCF47A0-985C-CD01-7BEC-63ADFAB7753B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067;p62">
              <a:extLst>
                <a:ext uri="{FF2B5EF4-FFF2-40B4-BE49-F238E27FC236}">
                  <a16:creationId xmlns:a16="http://schemas.microsoft.com/office/drawing/2014/main" id="{2A3DBA01-6D3F-CC20-2709-C6CAC073EE7A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5445;p60">
            <a:extLst>
              <a:ext uri="{FF2B5EF4-FFF2-40B4-BE49-F238E27FC236}">
                <a16:creationId xmlns:a16="http://schemas.microsoft.com/office/drawing/2014/main" id="{03315CDA-0C03-BA93-CE08-749ACCBA96A5}"/>
              </a:ext>
            </a:extLst>
          </p:cNvPr>
          <p:cNvGrpSpPr/>
          <p:nvPr/>
        </p:nvGrpSpPr>
        <p:grpSpPr>
          <a:xfrm>
            <a:off x="3643048" y="1442160"/>
            <a:ext cx="959665" cy="788621"/>
            <a:chOff x="7617850" y="2063282"/>
            <a:chExt cx="799565" cy="670282"/>
          </a:xfrm>
          <a:solidFill>
            <a:schemeClr val="accent2"/>
          </a:solidFill>
        </p:grpSpPr>
        <p:cxnSp>
          <p:nvCxnSpPr>
            <p:cNvPr id="267" name="Google Shape;5446;p60">
              <a:extLst>
                <a:ext uri="{FF2B5EF4-FFF2-40B4-BE49-F238E27FC236}">
                  <a16:creationId xmlns:a16="http://schemas.microsoft.com/office/drawing/2014/main" id="{154293D5-5A6C-BF2C-1C20-4E76A11BB07B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5447;p60">
              <a:extLst>
                <a:ext uri="{FF2B5EF4-FFF2-40B4-BE49-F238E27FC236}">
                  <a16:creationId xmlns:a16="http://schemas.microsoft.com/office/drawing/2014/main" id="{7DEF2011-A2F5-9A5E-F233-ECD132837571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5448;p60">
              <a:extLst>
                <a:ext uri="{FF2B5EF4-FFF2-40B4-BE49-F238E27FC236}">
                  <a16:creationId xmlns:a16="http://schemas.microsoft.com/office/drawing/2014/main" id="{3F4246CB-700F-1E6F-7CFD-9CB1B2709C1E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5449;p60">
              <a:extLst>
                <a:ext uri="{FF2B5EF4-FFF2-40B4-BE49-F238E27FC236}">
                  <a16:creationId xmlns:a16="http://schemas.microsoft.com/office/drawing/2014/main" id="{6DBBD4EC-47E1-B392-4F2E-FCD5C37E7641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5450;p60">
              <a:extLst>
                <a:ext uri="{FF2B5EF4-FFF2-40B4-BE49-F238E27FC236}">
                  <a16:creationId xmlns:a16="http://schemas.microsoft.com/office/drawing/2014/main" id="{EB55A8B9-D6C6-09BC-D35A-4CEDB8276592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5451;p60">
              <a:extLst>
                <a:ext uri="{FF2B5EF4-FFF2-40B4-BE49-F238E27FC236}">
                  <a16:creationId xmlns:a16="http://schemas.microsoft.com/office/drawing/2014/main" id="{160248D4-B8A1-A60B-2860-0D6B6D107BF7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3" name="Google Shape;5452;p60">
              <a:extLst>
                <a:ext uri="{FF2B5EF4-FFF2-40B4-BE49-F238E27FC236}">
                  <a16:creationId xmlns:a16="http://schemas.microsoft.com/office/drawing/2014/main" id="{950BBF9A-48CC-8D02-33AA-4B913F48A44D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6"/>
              <a:chOff x="7734309" y="2063282"/>
              <a:chExt cx="570957" cy="620096"/>
            </a:xfrm>
            <a:grpFill/>
          </p:grpSpPr>
          <p:grpSp>
            <p:nvGrpSpPr>
              <p:cNvPr id="274" name="Google Shape;5453;p60">
                <a:extLst>
                  <a:ext uri="{FF2B5EF4-FFF2-40B4-BE49-F238E27FC236}">
                    <a16:creationId xmlns:a16="http://schemas.microsoft.com/office/drawing/2014/main" id="{D30D2D70-9B2A-9A8D-75C9-CEAFBB3BA6C4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280" name="Google Shape;5454;p60">
                  <a:extLst>
                    <a:ext uri="{FF2B5EF4-FFF2-40B4-BE49-F238E27FC236}">
                      <a16:creationId xmlns:a16="http://schemas.microsoft.com/office/drawing/2014/main" id="{B83F033E-405B-77C9-69FD-4646DA335BC7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5455;p60">
                  <a:extLst>
                    <a:ext uri="{FF2B5EF4-FFF2-40B4-BE49-F238E27FC236}">
                      <a16:creationId xmlns:a16="http://schemas.microsoft.com/office/drawing/2014/main" id="{DCE1668F-0E37-36B5-F9D0-DB8011E4EBD2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5456;p60">
                  <a:extLst>
                    <a:ext uri="{FF2B5EF4-FFF2-40B4-BE49-F238E27FC236}">
                      <a16:creationId xmlns:a16="http://schemas.microsoft.com/office/drawing/2014/main" id="{D33B0200-2696-4FC2-6B94-D42D127A3C6C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5457;p60">
                  <a:extLst>
                    <a:ext uri="{FF2B5EF4-FFF2-40B4-BE49-F238E27FC236}">
                      <a16:creationId xmlns:a16="http://schemas.microsoft.com/office/drawing/2014/main" id="{068881B2-C12E-97C4-4EF2-1F7B0ACC37F0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5458;p60">
                <a:extLst>
                  <a:ext uri="{FF2B5EF4-FFF2-40B4-BE49-F238E27FC236}">
                    <a16:creationId xmlns:a16="http://schemas.microsoft.com/office/drawing/2014/main" id="{A5CD5F97-9994-307A-C3A1-4075710879F5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276" name="Google Shape;5459;p60">
                  <a:extLst>
                    <a:ext uri="{FF2B5EF4-FFF2-40B4-BE49-F238E27FC236}">
                      <a16:creationId xmlns:a16="http://schemas.microsoft.com/office/drawing/2014/main" id="{0C9ABDA8-2B94-BD56-0B30-693AD8215B74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5460;p60">
                  <a:extLst>
                    <a:ext uri="{FF2B5EF4-FFF2-40B4-BE49-F238E27FC236}">
                      <a16:creationId xmlns:a16="http://schemas.microsoft.com/office/drawing/2014/main" id="{A600D67F-92E9-C41B-3129-0421D4C83194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5461;p60">
                  <a:extLst>
                    <a:ext uri="{FF2B5EF4-FFF2-40B4-BE49-F238E27FC236}">
                      <a16:creationId xmlns:a16="http://schemas.microsoft.com/office/drawing/2014/main" id="{CFCE158B-58D1-006D-5FDE-C696FB35EA3B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5462;p60">
                  <a:extLst>
                    <a:ext uri="{FF2B5EF4-FFF2-40B4-BE49-F238E27FC236}">
                      <a16:creationId xmlns:a16="http://schemas.microsoft.com/office/drawing/2014/main" id="{D91A1FC6-0936-CED4-B61C-4F456AE47A41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84" name="Google Shape;5445;p60">
            <a:extLst>
              <a:ext uri="{FF2B5EF4-FFF2-40B4-BE49-F238E27FC236}">
                <a16:creationId xmlns:a16="http://schemas.microsoft.com/office/drawing/2014/main" id="{0A1CB950-BCAD-086B-82FB-464F6362F489}"/>
              </a:ext>
            </a:extLst>
          </p:cNvPr>
          <p:cNvGrpSpPr/>
          <p:nvPr/>
        </p:nvGrpSpPr>
        <p:grpSpPr>
          <a:xfrm>
            <a:off x="6547148" y="1452416"/>
            <a:ext cx="959665" cy="788621"/>
            <a:chOff x="7617850" y="2063282"/>
            <a:chExt cx="799565" cy="670282"/>
          </a:xfrm>
          <a:solidFill>
            <a:schemeClr val="accent2"/>
          </a:solidFill>
        </p:grpSpPr>
        <p:cxnSp>
          <p:nvCxnSpPr>
            <p:cNvPr id="285" name="Google Shape;5446;p60">
              <a:extLst>
                <a:ext uri="{FF2B5EF4-FFF2-40B4-BE49-F238E27FC236}">
                  <a16:creationId xmlns:a16="http://schemas.microsoft.com/office/drawing/2014/main" id="{F7B7B489-1FEF-D95A-9CA8-6C4226F90B5A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5447;p60">
              <a:extLst>
                <a:ext uri="{FF2B5EF4-FFF2-40B4-BE49-F238E27FC236}">
                  <a16:creationId xmlns:a16="http://schemas.microsoft.com/office/drawing/2014/main" id="{88C5AFCD-89D8-8781-71BB-310B2C11C4D8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5448;p60">
              <a:extLst>
                <a:ext uri="{FF2B5EF4-FFF2-40B4-BE49-F238E27FC236}">
                  <a16:creationId xmlns:a16="http://schemas.microsoft.com/office/drawing/2014/main" id="{F92932F9-EFE4-B740-A02C-4B21E781BD7C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5449;p60">
              <a:extLst>
                <a:ext uri="{FF2B5EF4-FFF2-40B4-BE49-F238E27FC236}">
                  <a16:creationId xmlns:a16="http://schemas.microsoft.com/office/drawing/2014/main" id="{DB6C416C-2CDA-3470-7B1A-B55B6CC42EF4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5450;p60">
              <a:extLst>
                <a:ext uri="{FF2B5EF4-FFF2-40B4-BE49-F238E27FC236}">
                  <a16:creationId xmlns:a16="http://schemas.microsoft.com/office/drawing/2014/main" id="{052B213A-45E8-E7A5-E9CD-BA14F988FFAF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5451;p60">
              <a:extLst>
                <a:ext uri="{FF2B5EF4-FFF2-40B4-BE49-F238E27FC236}">
                  <a16:creationId xmlns:a16="http://schemas.microsoft.com/office/drawing/2014/main" id="{DED36631-0849-2630-ABBB-1DD3316EE963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91" name="Google Shape;5452;p60">
              <a:extLst>
                <a:ext uri="{FF2B5EF4-FFF2-40B4-BE49-F238E27FC236}">
                  <a16:creationId xmlns:a16="http://schemas.microsoft.com/office/drawing/2014/main" id="{962DF956-9E5F-4F0B-6D20-55FB1F9C3A58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6"/>
              <a:chOff x="7734309" y="2063282"/>
              <a:chExt cx="570957" cy="620096"/>
            </a:xfrm>
            <a:grpFill/>
          </p:grpSpPr>
          <p:grpSp>
            <p:nvGrpSpPr>
              <p:cNvPr id="292" name="Google Shape;5453;p60">
                <a:extLst>
                  <a:ext uri="{FF2B5EF4-FFF2-40B4-BE49-F238E27FC236}">
                    <a16:creationId xmlns:a16="http://schemas.microsoft.com/office/drawing/2014/main" id="{01772F63-B4B8-5CAB-AAD8-63D9CB3E1FA8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298" name="Google Shape;5454;p60">
                  <a:extLst>
                    <a:ext uri="{FF2B5EF4-FFF2-40B4-BE49-F238E27FC236}">
                      <a16:creationId xmlns:a16="http://schemas.microsoft.com/office/drawing/2014/main" id="{2D817549-CDE4-58D9-7B65-272FB9C0AA5E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5455;p60">
                  <a:extLst>
                    <a:ext uri="{FF2B5EF4-FFF2-40B4-BE49-F238E27FC236}">
                      <a16:creationId xmlns:a16="http://schemas.microsoft.com/office/drawing/2014/main" id="{D6D2A917-0E7E-B6E2-2F17-185BE45EF8B5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5456;p60">
                  <a:extLst>
                    <a:ext uri="{FF2B5EF4-FFF2-40B4-BE49-F238E27FC236}">
                      <a16:creationId xmlns:a16="http://schemas.microsoft.com/office/drawing/2014/main" id="{78D555F4-AA42-37A1-C3E8-5FDA476C59D6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5457;p60">
                  <a:extLst>
                    <a:ext uri="{FF2B5EF4-FFF2-40B4-BE49-F238E27FC236}">
                      <a16:creationId xmlns:a16="http://schemas.microsoft.com/office/drawing/2014/main" id="{D76DA7F5-69F0-A83C-F883-310B46E0938F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5458;p60">
                <a:extLst>
                  <a:ext uri="{FF2B5EF4-FFF2-40B4-BE49-F238E27FC236}">
                    <a16:creationId xmlns:a16="http://schemas.microsoft.com/office/drawing/2014/main" id="{D13FD3B4-1C4C-86B7-9C8E-796076ACF66F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294" name="Google Shape;5459;p60">
                  <a:extLst>
                    <a:ext uri="{FF2B5EF4-FFF2-40B4-BE49-F238E27FC236}">
                      <a16:creationId xmlns:a16="http://schemas.microsoft.com/office/drawing/2014/main" id="{B5097134-E6BB-84BA-BD58-A890F9F69339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5460;p60">
                  <a:extLst>
                    <a:ext uri="{FF2B5EF4-FFF2-40B4-BE49-F238E27FC236}">
                      <a16:creationId xmlns:a16="http://schemas.microsoft.com/office/drawing/2014/main" id="{344F8D40-E3BD-9084-2869-C2DDF028970B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5461;p60">
                  <a:extLst>
                    <a:ext uri="{FF2B5EF4-FFF2-40B4-BE49-F238E27FC236}">
                      <a16:creationId xmlns:a16="http://schemas.microsoft.com/office/drawing/2014/main" id="{307B0FA7-80D7-E766-C13E-E67D31DB5692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5462;p60">
                  <a:extLst>
                    <a:ext uri="{FF2B5EF4-FFF2-40B4-BE49-F238E27FC236}">
                      <a16:creationId xmlns:a16="http://schemas.microsoft.com/office/drawing/2014/main" id="{CCA6A311-C6FA-53E4-BA79-455401F9BD1D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02" name="Google Shape;9069;p64">
            <a:extLst>
              <a:ext uri="{FF2B5EF4-FFF2-40B4-BE49-F238E27FC236}">
                <a16:creationId xmlns:a16="http://schemas.microsoft.com/office/drawing/2014/main" id="{07155F3D-5384-710B-2083-89781E87E5D9}"/>
              </a:ext>
            </a:extLst>
          </p:cNvPr>
          <p:cNvGrpSpPr/>
          <p:nvPr/>
        </p:nvGrpSpPr>
        <p:grpSpPr>
          <a:xfrm>
            <a:off x="6496314" y="3636529"/>
            <a:ext cx="1070624" cy="774377"/>
            <a:chOff x="882590" y="2438360"/>
            <a:chExt cx="337310" cy="337047"/>
          </a:xfrm>
        </p:grpSpPr>
        <p:sp>
          <p:nvSpPr>
            <p:cNvPr id="303" name="Google Shape;9070;p64">
              <a:extLst>
                <a:ext uri="{FF2B5EF4-FFF2-40B4-BE49-F238E27FC236}">
                  <a16:creationId xmlns:a16="http://schemas.microsoft.com/office/drawing/2014/main" id="{D40E47AC-68EA-BB27-DCE1-F64FCF3E35BE}"/>
                </a:ext>
              </a:extLst>
            </p:cNvPr>
            <p:cNvSpPr/>
            <p:nvPr/>
          </p:nvSpPr>
          <p:spPr>
            <a:xfrm>
              <a:off x="992934" y="2438360"/>
              <a:ext cx="114625" cy="337047"/>
            </a:xfrm>
            <a:custGeom>
              <a:avLst/>
              <a:gdLst/>
              <a:ahLst/>
              <a:cxnLst/>
              <a:rect l="l" t="t" r="r" b="b"/>
              <a:pathLst>
                <a:path w="4365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4364" y="12834"/>
                  </a:lnTo>
                  <a:lnTo>
                    <a:pt x="4364" y="0"/>
                  </a:ln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9071;p64">
              <a:extLst>
                <a:ext uri="{FF2B5EF4-FFF2-40B4-BE49-F238E27FC236}">
                  <a16:creationId xmlns:a16="http://schemas.microsoft.com/office/drawing/2014/main" id="{A3E47592-2747-33BE-70A9-4BA9324FA31A}"/>
                </a:ext>
              </a:extLst>
            </p:cNvPr>
            <p:cNvSpPr/>
            <p:nvPr/>
          </p:nvSpPr>
          <p:spPr>
            <a:xfrm>
              <a:off x="1081640" y="2438360"/>
              <a:ext cx="25919" cy="337047"/>
            </a:xfrm>
            <a:custGeom>
              <a:avLst/>
              <a:gdLst/>
              <a:ahLst/>
              <a:cxnLst/>
              <a:rect l="l" t="t" r="r" b="b"/>
              <a:pathLst>
                <a:path w="987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986" y="1283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C5D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9072;p64">
              <a:extLst>
                <a:ext uri="{FF2B5EF4-FFF2-40B4-BE49-F238E27FC236}">
                  <a16:creationId xmlns:a16="http://schemas.microsoft.com/office/drawing/2014/main" id="{A76A46BA-9CA7-2AA5-61D7-ADF8846919B9}"/>
                </a:ext>
              </a:extLst>
            </p:cNvPr>
            <p:cNvSpPr/>
            <p:nvPr/>
          </p:nvSpPr>
          <p:spPr>
            <a:xfrm>
              <a:off x="882590" y="2438360"/>
              <a:ext cx="112367" cy="337047"/>
            </a:xfrm>
            <a:custGeom>
              <a:avLst/>
              <a:gdLst/>
              <a:ahLst/>
              <a:cxnLst/>
              <a:rect l="l" t="t" r="r" b="b"/>
              <a:pathLst>
                <a:path w="4279" h="12835" extrusionOk="0">
                  <a:moveTo>
                    <a:pt x="986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1" y="11858"/>
                  </a:lnTo>
                  <a:cubicBezTo>
                    <a:pt x="1" y="12394"/>
                    <a:pt x="441" y="12834"/>
                    <a:pt x="986" y="12834"/>
                  </a:cubicBezTo>
                  <a:lnTo>
                    <a:pt x="4279" y="12834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9073;p64">
              <a:extLst>
                <a:ext uri="{FF2B5EF4-FFF2-40B4-BE49-F238E27FC236}">
                  <a16:creationId xmlns:a16="http://schemas.microsoft.com/office/drawing/2014/main" id="{60B9FF1A-C9D0-FB62-2CE0-364E25ED91D0}"/>
                </a:ext>
              </a:extLst>
            </p:cNvPr>
            <p:cNvSpPr/>
            <p:nvPr/>
          </p:nvSpPr>
          <p:spPr>
            <a:xfrm>
              <a:off x="969799" y="2438360"/>
              <a:ext cx="25157" cy="337047"/>
            </a:xfrm>
            <a:custGeom>
              <a:avLst/>
              <a:gdLst/>
              <a:ahLst/>
              <a:cxnLst/>
              <a:rect l="l" t="t" r="r" b="b"/>
              <a:pathLst>
                <a:path w="958" h="12835" extrusionOk="0">
                  <a:moveTo>
                    <a:pt x="1" y="0"/>
                  </a:moveTo>
                  <a:lnTo>
                    <a:pt x="1" y="12834"/>
                  </a:lnTo>
                  <a:lnTo>
                    <a:pt x="958" y="12834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9074;p64">
              <a:extLst>
                <a:ext uri="{FF2B5EF4-FFF2-40B4-BE49-F238E27FC236}">
                  <a16:creationId xmlns:a16="http://schemas.microsoft.com/office/drawing/2014/main" id="{23065591-B046-40B2-F20D-772F6DE95C69}"/>
                </a:ext>
              </a:extLst>
            </p:cNvPr>
            <p:cNvSpPr/>
            <p:nvPr/>
          </p:nvSpPr>
          <p:spPr>
            <a:xfrm>
              <a:off x="1106010" y="2438360"/>
              <a:ext cx="113890" cy="337047"/>
            </a:xfrm>
            <a:custGeom>
              <a:avLst/>
              <a:gdLst/>
              <a:ahLst/>
              <a:cxnLst/>
              <a:rect l="l" t="t" r="r" b="b"/>
              <a:pathLst>
                <a:path w="4337" h="12835" extrusionOk="0">
                  <a:moveTo>
                    <a:pt x="3358" y="0"/>
                  </a:moveTo>
                  <a:cubicBezTo>
                    <a:pt x="3352" y="0"/>
                    <a:pt x="3347" y="0"/>
                    <a:pt x="3341" y="0"/>
                  </a:cubicBezTo>
                  <a:lnTo>
                    <a:pt x="1" y="0"/>
                  </a:lnTo>
                  <a:lnTo>
                    <a:pt x="1" y="12834"/>
                  </a:lnTo>
                  <a:lnTo>
                    <a:pt x="3341" y="12834"/>
                  </a:lnTo>
                  <a:cubicBezTo>
                    <a:pt x="3886" y="12834"/>
                    <a:pt x="4326" y="12403"/>
                    <a:pt x="4336" y="11858"/>
                  </a:cubicBezTo>
                  <a:lnTo>
                    <a:pt x="4336" y="976"/>
                  </a:lnTo>
                  <a:cubicBezTo>
                    <a:pt x="4327" y="437"/>
                    <a:pt x="3896" y="0"/>
                    <a:pt x="3358" y="0"/>
                  </a:cubicBezTo>
                  <a:close/>
                </a:path>
              </a:pathLst>
            </a:custGeom>
            <a:solidFill>
              <a:srgbClr val="DF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9075;p64">
              <a:extLst>
                <a:ext uri="{FF2B5EF4-FFF2-40B4-BE49-F238E27FC236}">
                  <a16:creationId xmlns:a16="http://schemas.microsoft.com/office/drawing/2014/main" id="{DEE5A118-81CA-20DE-99A2-CD2458FB7295}"/>
                </a:ext>
              </a:extLst>
            </p:cNvPr>
            <p:cNvSpPr/>
            <p:nvPr/>
          </p:nvSpPr>
          <p:spPr>
            <a:xfrm>
              <a:off x="1167852" y="2438360"/>
              <a:ext cx="52047" cy="337047"/>
            </a:xfrm>
            <a:custGeom>
              <a:avLst/>
              <a:gdLst/>
              <a:ahLst/>
              <a:cxnLst/>
              <a:rect l="l" t="t" r="r" b="b"/>
              <a:pathLst>
                <a:path w="1982" h="12835" extrusionOk="0">
                  <a:moveTo>
                    <a:pt x="17" y="0"/>
                  </a:moveTo>
                  <a:cubicBezTo>
                    <a:pt x="12" y="0"/>
                    <a:pt x="6" y="0"/>
                    <a:pt x="0" y="0"/>
                  </a:cubicBezTo>
                  <a:lnTo>
                    <a:pt x="35" y="0"/>
                  </a:lnTo>
                  <a:cubicBezTo>
                    <a:pt x="29" y="0"/>
                    <a:pt x="23" y="0"/>
                    <a:pt x="17" y="0"/>
                  </a:cubicBezTo>
                  <a:close/>
                  <a:moveTo>
                    <a:pt x="0" y="12834"/>
                  </a:moveTo>
                  <a:cubicBezTo>
                    <a:pt x="6" y="12834"/>
                    <a:pt x="12" y="12834"/>
                    <a:pt x="17" y="12834"/>
                  </a:cubicBezTo>
                  <a:cubicBezTo>
                    <a:pt x="23" y="12834"/>
                    <a:pt x="29" y="12834"/>
                    <a:pt x="35" y="12834"/>
                  </a:cubicBezTo>
                  <a:close/>
                  <a:moveTo>
                    <a:pt x="1003" y="0"/>
                  </a:moveTo>
                  <a:cubicBezTo>
                    <a:pt x="997" y="0"/>
                    <a:pt x="992" y="0"/>
                    <a:pt x="986" y="0"/>
                  </a:cubicBezTo>
                  <a:lnTo>
                    <a:pt x="35" y="0"/>
                  </a:lnTo>
                  <a:cubicBezTo>
                    <a:pt x="565" y="10"/>
                    <a:pt x="995" y="443"/>
                    <a:pt x="995" y="976"/>
                  </a:cubicBezTo>
                  <a:lnTo>
                    <a:pt x="995" y="11858"/>
                  </a:lnTo>
                  <a:cubicBezTo>
                    <a:pt x="995" y="12392"/>
                    <a:pt x="565" y="12825"/>
                    <a:pt x="35" y="12834"/>
                  </a:cubicBezTo>
                  <a:lnTo>
                    <a:pt x="986" y="12834"/>
                  </a:lnTo>
                  <a:cubicBezTo>
                    <a:pt x="992" y="12834"/>
                    <a:pt x="997" y="12834"/>
                    <a:pt x="1003" y="12834"/>
                  </a:cubicBezTo>
                  <a:cubicBezTo>
                    <a:pt x="1541" y="12834"/>
                    <a:pt x="1972" y="12398"/>
                    <a:pt x="1981" y="11858"/>
                  </a:cubicBezTo>
                  <a:lnTo>
                    <a:pt x="1981" y="976"/>
                  </a:lnTo>
                  <a:cubicBezTo>
                    <a:pt x="1972" y="437"/>
                    <a:pt x="1541" y="0"/>
                    <a:pt x="100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9076;p64">
              <a:extLst>
                <a:ext uri="{FF2B5EF4-FFF2-40B4-BE49-F238E27FC236}">
                  <a16:creationId xmlns:a16="http://schemas.microsoft.com/office/drawing/2014/main" id="{4FA5552F-9D6A-BBA5-04EF-E02F62AD0DA0}"/>
                </a:ext>
              </a:extLst>
            </p:cNvPr>
            <p:cNvSpPr/>
            <p:nvPr/>
          </p:nvSpPr>
          <p:spPr>
            <a:xfrm>
              <a:off x="922058" y="2707525"/>
              <a:ext cx="33193" cy="33193"/>
            </a:xfrm>
            <a:custGeom>
              <a:avLst/>
              <a:gdLst/>
              <a:ahLst/>
              <a:cxnLst/>
              <a:rect l="l" t="t" r="r" b="b"/>
              <a:pathLst>
                <a:path w="1264" h="1264" extrusionOk="0">
                  <a:moveTo>
                    <a:pt x="632" y="0"/>
                  </a:moveTo>
                  <a:cubicBezTo>
                    <a:pt x="278" y="0"/>
                    <a:pt x="0" y="278"/>
                    <a:pt x="0" y="632"/>
                  </a:cubicBezTo>
                  <a:cubicBezTo>
                    <a:pt x="0" y="976"/>
                    <a:pt x="278" y="1263"/>
                    <a:pt x="632" y="1263"/>
                  </a:cubicBezTo>
                  <a:cubicBezTo>
                    <a:pt x="976" y="1263"/>
                    <a:pt x="1264" y="976"/>
                    <a:pt x="1264" y="632"/>
                  </a:cubicBezTo>
                  <a:cubicBezTo>
                    <a:pt x="1264" y="278"/>
                    <a:pt x="97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9077;p64">
              <a:extLst>
                <a:ext uri="{FF2B5EF4-FFF2-40B4-BE49-F238E27FC236}">
                  <a16:creationId xmlns:a16="http://schemas.microsoft.com/office/drawing/2014/main" id="{8A44B156-4C8B-CCD0-31FD-0BFA78471E54}"/>
                </a:ext>
              </a:extLst>
            </p:cNvPr>
            <p:cNvSpPr/>
            <p:nvPr/>
          </p:nvSpPr>
          <p:spPr>
            <a:xfrm>
              <a:off x="1034635" y="2707525"/>
              <a:ext cx="33219" cy="33193"/>
            </a:xfrm>
            <a:custGeom>
              <a:avLst/>
              <a:gdLst/>
              <a:ahLst/>
              <a:cxnLst/>
              <a:rect l="l" t="t" r="r" b="b"/>
              <a:pathLst>
                <a:path w="1265" h="1264" extrusionOk="0">
                  <a:moveTo>
                    <a:pt x="632" y="0"/>
                  </a:moveTo>
                  <a:cubicBezTo>
                    <a:pt x="278" y="0"/>
                    <a:pt x="1" y="278"/>
                    <a:pt x="1" y="632"/>
                  </a:cubicBezTo>
                  <a:cubicBezTo>
                    <a:pt x="1" y="976"/>
                    <a:pt x="278" y="1263"/>
                    <a:pt x="632" y="1263"/>
                  </a:cubicBezTo>
                  <a:cubicBezTo>
                    <a:pt x="986" y="1263"/>
                    <a:pt x="1264" y="976"/>
                    <a:pt x="1264" y="632"/>
                  </a:cubicBezTo>
                  <a:cubicBezTo>
                    <a:pt x="1264" y="278"/>
                    <a:pt x="98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9078;p64">
              <a:extLst>
                <a:ext uri="{FF2B5EF4-FFF2-40B4-BE49-F238E27FC236}">
                  <a16:creationId xmlns:a16="http://schemas.microsoft.com/office/drawing/2014/main" id="{72A55082-2AC5-981E-3FEA-A0991616BC34}"/>
                </a:ext>
              </a:extLst>
            </p:cNvPr>
            <p:cNvSpPr/>
            <p:nvPr/>
          </p:nvSpPr>
          <p:spPr>
            <a:xfrm>
              <a:off x="1145715" y="2707525"/>
              <a:ext cx="33455" cy="33193"/>
            </a:xfrm>
            <a:custGeom>
              <a:avLst/>
              <a:gdLst/>
              <a:ahLst/>
              <a:cxnLst/>
              <a:rect l="l" t="t" r="r" b="b"/>
              <a:pathLst>
                <a:path w="1274" h="1264" extrusionOk="0">
                  <a:moveTo>
                    <a:pt x="642" y="0"/>
                  </a:moveTo>
                  <a:cubicBezTo>
                    <a:pt x="288" y="0"/>
                    <a:pt x="1" y="278"/>
                    <a:pt x="1" y="632"/>
                  </a:cubicBezTo>
                  <a:cubicBezTo>
                    <a:pt x="1" y="976"/>
                    <a:pt x="288" y="1263"/>
                    <a:pt x="642" y="1263"/>
                  </a:cubicBezTo>
                  <a:cubicBezTo>
                    <a:pt x="987" y="1263"/>
                    <a:pt x="1274" y="976"/>
                    <a:pt x="1274" y="632"/>
                  </a:cubicBezTo>
                  <a:cubicBezTo>
                    <a:pt x="1274" y="278"/>
                    <a:pt x="987" y="0"/>
                    <a:pt x="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9079;p64">
              <a:extLst>
                <a:ext uri="{FF2B5EF4-FFF2-40B4-BE49-F238E27FC236}">
                  <a16:creationId xmlns:a16="http://schemas.microsoft.com/office/drawing/2014/main" id="{6329F72B-087F-3D3F-73EB-380D2135CFF5}"/>
                </a:ext>
              </a:extLst>
            </p:cNvPr>
            <p:cNvSpPr/>
            <p:nvPr/>
          </p:nvSpPr>
          <p:spPr>
            <a:xfrm>
              <a:off x="907484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9080;p64">
              <a:extLst>
                <a:ext uri="{FF2B5EF4-FFF2-40B4-BE49-F238E27FC236}">
                  <a16:creationId xmlns:a16="http://schemas.microsoft.com/office/drawing/2014/main" id="{1BD0E945-ABCC-3D41-660C-AE0B172B0D85}"/>
                </a:ext>
              </a:extLst>
            </p:cNvPr>
            <p:cNvSpPr/>
            <p:nvPr/>
          </p:nvSpPr>
          <p:spPr>
            <a:xfrm>
              <a:off x="907484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40"/>
                  </a:lnTo>
                  <a:cubicBezTo>
                    <a:pt x="2374" y="106"/>
                    <a:pt x="2268" y="1"/>
                    <a:pt x="2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9081;p64">
              <a:extLst>
                <a:ext uri="{FF2B5EF4-FFF2-40B4-BE49-F238E27FC236}">
                  <a16:creationId xmlns:a16="http://schemas.microsoft.com/office/drawing/2014/main" id="{79FB8094-8BFF-1DDD-E3DE-F6CFCD3E8613}"/>
                </a:ext>
              </a:extLst>
            </p:cNvPr>
            <p:cNvSpPr/>
            <p:nvPr/>
          </p:nvSpPr>
          <p:spPr>
            <a:xfrm>
              <a:off x="1020061" y="2475045"/>
              <a:ext cx="62367" cy="123422"/>
            </a:xfrm>
            <a:custGeom>
              <a:avLst/>
              <a:gdLst/>
              <a:ahLst/>
              <a:cxnLst/>
              <a:rect l="l" t="t" r="r" b="b"/>
              <a:pathLst>
                <a:path w="2375" h="4700" extrusionOk="0">
                  <a:moveTo>
                    <a:pt x="259" y="1"/>
                  </a:moveTo>
                  <a:cubicBezTo>
                    <a:pt x="116" y="1"/>
                    <a:pt x="1" y="115"/>
                    <a:pt x="1" y="259"/>
                  </a:cubicBezTo>
                  <a:lnTo>
                    <a:pt x="1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9082;p64">
              <a:extLst>
                <a:ext uri="{FF2B5EF4-FFF2-40B4-BE49-F238E27FC236}">
                  <a16:creationId xmlns:a16="http://schemas.microsoft.com/office/drawing/2014/main" id="{6FEC8A56-306F-5AEF-A13B-3EE5EB18FCFA}"/>
                </a:ext>
              </a:extLst>
            </p:cNvPr>
            <p:cNvSpPr/>
            <p:nvPr/>
          </p:nvSpPr>
          <p:spPr>
            <a:xfrm>
              <a:off x="1020061" y="2598441"/>
              <a:ext cx="62367" cy="41990"/>
            </a:xfrm>
            <a:custGeom>
              <a:avLst/>
              <a:gdLst/>
              <a:ahLst/>
              <a:cxnLst/>
              <a:rect l="l" t="t" r="r" b="b"/>
              <a:pathLst>
                <a:path w="2375" h="1599" extrusionOk="0">
                  <a:moveTo>
                    <a:pt x="1" y="1"/>
                  </a:moveTo>
                  <a:lnTo>
                    <a:pt x="1" y="1340"/>
                  </a:lnTo>
                  <a:cubicBezTo>
                    <a:pt x="1" y="1484"/>
                    <a:pt x="116" y="1599"/>
                    <a:pt x="259" y="1599"/>
                  </a:cubicBezTo>
                  <a:lnTo>
                    <a:pt x="2116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9083;p64">
              <a:extLst>
                <a:ext uri="{FF2B5EF4-FFF2-40B4-BE49-F238E27FC236}">
                  <a16:creationId xmlns:a16="http://schemas.microsoft.com/office/drawing/2014/main" id="{8689DA66-6556-B336-CE82-D709BDDDA5E1}"/>
                </a:ext>
              </a:extLst>
            </p:cNvPr>
            <p:cNvSpPr/>
            <p:nvPr/>
          </p:nvSpPr>
          <p:spPr>
            <a:xfrm>
              <a:off x="1131403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9084;p64">
              <a:extLst>
                <a:ext uri="{FF2B5EF4-FFF2-40B4-BE49-F238E27FC236}">
                  <a16:creationId xmlns:a16="http://schemas.microsoft.com/office/drawing/2014/main" id="{B906997D-4288-A33D-E3FD-9BE4A720D6B0}"/>
                </a:ext>
              </a:extLst>
            </p:cNvPr>
            <p:cNvSpPr/>
            <p:nvPr/>
          </p:nvSpPr>
          <p:spPr>
            <a:xfrm>
              <a:off x="1131403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9085;p64">
              <a:extLst>
                <a:ext uri="{FF2B5EF4-FFF2-40B4-BE49-F238E27FC236}">
                  <a16:creationId xmlns:a16="http://schemas.microsoft.com/office/drawing/2014/main" id="{A556524F-36D2-BF1A-59E8-FD296C89FC2D}"/>
                </a:ext>
              </a:extLst>
            </p:cNvPr>
            <p:cNvSpPr/>
            <p:nvPr/>
          </p:nvSpPr>
          <p:spPr>
            <a:xfrm>
              <a:off x="921560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9086;p64">
              <a:extLst>
                <a:ext uri="{FF2B5EF4-FFF2-40B4-BE49-F238E27FC236}">
                  <a16:creationId xmlns:a16="http://schemas.microsoft.com/office/drawing/2014/main" id="{BCA4C63E-5A2D-06BD-A2B0-5FD00C779E42}"/>
                </a:ext>
              </a:extLst>
            </p:cNvPr>
            <p:cNvSpPr/>
            <p:nvPr/>
          </p:nvSpPr>
          <p:spPr>
            <a:xfrm>
              <a:off x="921560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9087;p64">
              <a:extLst>
                <a:ext uri="{FF2B5EF4-FFF2-40B4-BE49-F238E27FC236}">
                  <a16:creationId xmlns:a16="http://schemas.microsoft.com/office/drawing/2014/main" id="{026ADA15-31E6-4F2E-A195-838BD175CD89}"/>
                </a:ext>
              </a:extLst>
            </p:cNvPr>
            <p:cNvSpPr/>
            <p:nvPr/>
          </p:nvSpPr>
          <p:spPr>
            <a:xfrm>
              <a:off x="921560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9088;p64">
              <a:extLst>
                <a:ext uri="{FF2B5EF4-FFF2-40B4-BE49-F238E27FC236}">
                  <a16:creationId xmlns:a16="http://schemas.microsoft.com/office/drawing/2014/main" id="{075585A3-5338-D764-6071-E13C386972FC}"/>
                </a:ext>
              </a:extLst>
            </p:cNvPr>
            <p:cNvSpPr/>
            <p:nvPr/>
          </p:nvSpPr>
          <p:spPr>
            <a:xfrm>
              <a:off x="1145479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1043" y="0"/>
                  </a:moveTo>
                  <a:cubicBezTo>
                    <a:pt x="1040" y="0"/>
                    <a:pt x="1037" y="0"/>
                    <a:pt x="1034" y="0"/>
                  </a:cubicBezTo>
                  <a:lnTo>
                    <a:pt x="259" y="0"/>
                  </a:ln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9" y="383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9089;p64">
              <a:extLst>
                <a:ext uri="{FF2B5EF4-FFF2-40B4-BE49-F238E27FC236}">
                  <a16:creationId xmlns:a16="http://schemas.microsoft.com/office/drawing/2014/main" id="{05E73E0E-B7F4-EEE9-1C80-1B72FECCC2A4}"/>
                </a:ext>
              </a:extLst>
            </p:cNvPr>
            <p:cNvSpPr/>
            <p:nvPr/>
          </p:nvSpPr>
          <p:spPr>
            <a:xfrm>
              <a:off x="1145479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9090;p64">
              <a:extLst>
                <a:ext uri="{FF2B5EF4-FFF2-40B4-BE49-F238E27FC236}">
                  <a16:creationId xmlns:a16="http://schemas.microsoft.com/office/drawing/2014/main" id="{91482C45-3C08-E1CC-0678-81A5D943D14E}"/>
                </a:ext>
              </a:extLst>
            </p:cNvPr>
            <p:cNvSpPr/>
            <p:nvPr/>
          </p:nvSpPr>
          <p:spPr>
            <a:xfrm>
              <a:off x="1145479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9091;p64">
              <a:extLst>
                <a:ext uri="{FF2B5EF4-FFF2-40B4-BE49-F238E27FC236}">
                  <a16:creationId xmlns:a16="http://schemas.microsoft.com/office/drawing/2014/main" id="{4456A464-B795-CD06-00E3-018141E3F923}"/>
                </a:ext>
              </a:extLst>
            </p:cNvPr>
            <p:cNvSpPr/>
            <p:nvPr/>
          </p:nvSpPr>
          <p:spPr>
            <a:xfrm>
              <a:off x="1034399" y="2501437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9092;p64">
              <a:extLst>
                <a:ext uri="{FF2B5EF4-FFF2-40B4-BE49-F238E27FC236}">
                  <a16:creationId xmlns:a16="http://schemas.microsoft.com/office/drawing/2014/main" id="{9976154E-C33B-1772-AB77-71E695803C41}"/>
                </a:ext>
              </a:extLst>
            </p:cNvPr>
            <p:cNvSpPr/>
            <p:nvPr/>
          </p:nvSpPr>
          <p:spPr>
            <a:xfrm>
              <a:off x="1034399" y="2531583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83" y="384"/>
                    <a:pt x="1283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9093;p64">
              <a:extLst>
                <a:ext uri="{FF2B5EF4-FFF2-40B4-BE49-F238E27FC236}">
                  <a16:creationId xmlns:a16="http://schemas.microsoft.com/office/drawing/2014/main" id="{01AF7A24-89BE-F703-FA54-0BC9B51ED114}"/>
                </a:ext>
              </a:extLst>
            </p:cNvPr>
            <p:cNvSpPr/>
            <p:nvPr/>
          </p:nvSpPr>
          <p:spPr>
            <a:xfrm>
              <a:off x="1034399" y="2561756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2" name="Connecteur droit avec flèche 371">
            <a:extLst>
              <a:ext uri="{FF2B5EF4-FFF2-40B4-BE49-F238E27FC236}">
                <a16:creationId xmlns:a16="http://schemas.microsoft.com/office/drawing/2014/main" id="{0C0B6723-1121-85BC-F58D-CEF50BE96CDB}"/>
              </a:ext>
            </a:extLst>
          </p:cNvPr>
          <p:cNvCxnSpPr/>
          <p:nvPr/>
        </p:nvCxnSpPr>
        <p:spPr>
          <a:xfrm>
            <a:off x="1723656" y="1824728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3" name="Connecteur droit avec flèche 372">
            <a:extLst>
              <a:ext uri="{FF2B5EF4-FFF2-40B4-BE49-F238E27FC236}">
                <a16:creationId xmlns:a16="http://schemas.microsoft.com/office/drawing/2014/main" id="{B3B446E2-7F5C-0C3D-BAC5-4E2ABEA696DF}"/>
              </a:ext>
            </a:extLst>
          </p:cNvPr>
          <p:cNvCxnSpPr/>
          <p:nvPr/>
        </p:nvCxnSpPr>
        <p:spPr>
          <a:xfrm>
            <a:off x="2968256" y="1832186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Connecteur droit avec flèche 373">
            <a:extLst>
              <a:ext uri="{FF2B5EF4-FFF2-40B4-BE49-F238E27FC236}">
                <a16:creationId xmlns:a16="http://schemas.microsoft.com/office/drawing/2014/main" id="{4CB025C9-716E-FF94-525C-EDC31EF1F18B}"/>
              </a:ext>
            </a:extLst>
          </p:cNvPr>
          <p:cNvCxnSpPr/>
          <p:nvPr/>
        </p:nvCxnSpPr>
        <p:spPr>
          <a:xfrm>
            <a:off x="4720856" y="1829559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6" name="Connecteur droit avec flèche 375">
            <a:extLst>
              <a:ext uri="{FF2B5EF4-FFF2-40B4-BE49-F238E27FC236}">
                <a16:creationId xmlns:a16="http://schemas.microsoft.com/office/drawing/2014/main" id="{9AE3F620-9778-D4FE-BCE1-E351965A10D7}"/>
              </a:ext>
            </a:extLst>
          </p:cNvPr>
          <p:cNvCxnSpPr/>
          <p:nvPr/>
        </p:nvCxnSpPr>
        <p:spPr>
          <a:xfrm>
            <a:off x="5838456" y="1832212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7" name="ZoneTexte 376">
            <a:extLst>
              <a:ext uri="{FF2B5EF4-FFF2-40B4-BE49-F238E27FC236}">
                <a16:creationId xmlns:a16="http://schemas.microsoft.com/office/drawing/2014/main" id="{5CF07178-916E-5744-DA3D-38DCF09FF427}"/>
              </a:ext>
            </a:extLst>
          </p:cNvPr>
          <p:cNvSpPr txBox="1"/>
          <p:nvPr/>
        </p:nvSpPr>
        <p:spPr>
          <a:xfrm>
            <a:off x="5180189" y="1660382"/>
            <a:ext cx="63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Text</a:t>
            </a:r>
            <a:r>
              <a:rPr lang="fr-FR" i="1"/>
              <a:t> </a:t>
            </a:r>
          </a:p>
        </p:txBody>
      </p:sp>
      <p:sp>
        <p:nvSpPr>
          <p:cNvPr id="378" name="ZoneTexte 377">
            <a:extLst>
              <a:ext uri="{FF2B5EF4-FFF2-40B4-BE49-F238E27FC236}">
                <a16:creationId xmlns:a16="http://schemas.microsoft.com/office/drawing/2014/main" id="{83804AEA-8654-7975-3CA1-04165779F297}"/>
              </a:ext>
            </a:extLst>
          </p:cNvPr>
          <p:cNvSpPr txBox="1"/>
          <p:nvPr/>
        </p:nvSpPr>
        <p:spPr>
          <a:xfrm>
            <a:off x="2071689" y="2064619"/>
            <a:ext cx="111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Vocal instruction </a:t>
            </a:r>
          </a:p>
        </p:txBody>
      </p:sp>
      <p:cxnSp>
        <p:nvCxnSpPr>
          <p:cNvPr id="380" name="Connecteur droit avec flèche 379">
            <a:extLst>
              <a:ext uri="{FF2B5EF4-FFF2-40B4-BE49-F238E27FC236}">
                <a16:creationId xmlns:a16="http://schemas.microsoft.com/office/drawing/2014/main" id="{7004E6E4-E958-8C95-FDAC-C7DA1C69F3B6}"/>
              </a:ext>
            </a:extLst>
          </p:cNvPr>
          <p:cNvCxnSpPr/>
          <p:nvPr/>
        </p:nvCxnSpPr>
        <p:spPr>
          <a:xfrm>
            <a:off x="7015392" y="2241033"/>
            <a:ext cx="0" cy="2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Connecteur droit avec flèche 380">
            <a:extLst>
              <a:ext uri="{FF2B5EF4-FFF2-40B4-BE49-F238E27FC236}">
                <a16:creationId xmlns:a16="http://schemas.microsoft.com/office/drawing/2014/main" id="{D4B510EE-B2B4-2A35-0E20-5A43B9400C30}"/>
              </a:ext>
            </a:extLst>
          </p:cNvPr>
          <p:cNvCxnSpPr>
            <a:cxnSpLocks/>
          </p:cNvCxnSpPr>
          <p:nvPr/>
        </p:nvCxnSpPr>
        <p:spPr>
          <a:xfrm>
            <a:off x="7007987" y="3198546"/>
            <a:ext cx="0" cy="35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2" name="ZoneTexte 381">
            <a:extLst>
              <a:ext uri="{FF2B5EF4-FFF2-40B4-BE49-F238E27FC236}">
                <a16:creationId xmlns:a16="http://schemas.microsoft.com/office/drawing/2014/main" id="{BF07E4F1-FAD9-8983-5207-708E0F6B54A0}"/>
              </a:ext>
            </a:extLst>
          </p:cNvPr>
          <p:cNvSpPr txBox="1"/>
          <p:nvPr/>
        </p:nvSpPr>
        <p:spPr>
          <a:xfrm>
            <a:off x="7319728" y="2691066"/>
            <a:ext cx="10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Playload</a:t>
            </a:r>
            <a:r>
              <a:rPr lang="fr-FR" i="1"/>
              <a:t> </a:t>
            </a:r>
          </a:p>
        </p:txBody>
      </p:sp>
      <p:grpSp>
        <p:nvGrpSpPr>
          <p:cNvPr id="383" name="Google Shape;16338;p68">
            <a:extLst>
              <a:ext uri="{FF2B5EF4-FFF2-40B4-BE49-F238E27FC236}">
                <a16:creationId xmlns:a16="http://schemas.microsoft.com/office/drawing/2014/main" id="{38293339-B9F1-60BF-1BF5-E05CF385BCC7}"/>
              </a:ext>
            </a:extLst>
          </p:cNvPr>
          <p:cNvGrpSpPr/>
          <p:nvPr/>
        </p:nvGrpSpPr>
        <p:grpSpPr>
          <a:xfrm>
            <a:off x="6765244" y="2661073"/>
            <a:ext cx="567383" cy="481886"/>
            <a:chOff x="3735553" y="1530151"/>
            <a:chExt cx="366722" cy="317962"/>
          </a:xfrm>
        </p:grpSpPr>
        <p:sp>
          <p:nvSpPr>
            <p:cNvPr id="384" name="Google Shape;16339;p68">
              <a:extLst>
                <a:ext uri="{FF2B5EF4-FFF2-40B4-BE49-F238E27FC236}">
                  <a16:creationId xmlns:a16="http://schemas.microsoft.com/office/drawing/2014/main" id="{7A78776C-C0B8-7361-3836-BE99742C7AE3}"/>
                </a:ext>
              </a:extLst>
            </p:cNvPr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6340;p68">
              <a:extLst>
                <a:ext uri="{FF2B5EF4-FFF2-40B4-BE49-F238E27FC236}">
                  <a16:creationId xmlns:a16="http://schemas.microsoft.com/office/drawing/2014/main" id="{E7EE6FCA-2ABE-867C-1E98-480D8537C2CE}"/>
                </a:ext>
              </a:extLst>
            </p:cNvPr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6341;p68">
              <a:extLst>
                <a:ext uri="{FF2B5EF4-FFF2-40B4-BE49-F238E27FC236}">
                  <a16:creationId xmlns:a16="http://schemas.microsoft.com/office/drawing/2014/main" id="{7828EB70-596A-F204-66C6-D7E96AF141B8}"/>
                </a:ext>
              </a:extLst>
            </p:cNvPr>
            <p:cNvSpPr/>
            <p:nvPr/>
          </p:nvSpPr>
          <p:spPr>
            <a:xfrm>
              <a:off x="3735553" y="1530151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6342;p68">
              <a:extLst>
                <a:ext uri="{FF2B5EF4-FFF2-40B4-BE49-F238E27FC236}">
                  <a16:creationId xmlns:a16="http://schemas.microsoft.com/office/drawing/2014/main" id="{27EFBC12-9B96-C956-9CC0-54E8A0BAA807}"/>
                </a:ext>
              </a:extLst>
            </p:cNvPr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6343;p68">
              <a:extLst>
                <a:ext uri="{FF2B5EF4-FFF2-40B4-BE49-F238E27FC236}">
                  <a16:creationId xmlns:a16="http://schemas.microsoft.com/office/drawing/2014/main" id="{D731533B-C6DB-1C51-D997-6A5D6BB0087B}"/>
                </a:ext>
              </a:extLst>
            </p:cNvPr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6344;p68">
              <a:extLst>
                <a:ext uri="{FF2B5EF4-FFF2-40B4-BE49-F238E27FC236}">
                  <a16:creationId xmlns:a16="http://schemas.microsoft.com/office/drawing/2014/main" id="{4D66BFFA-072D-29E9-B9D5-EE7EC287DEB2}"/>
                </a:ext>
              </a:extLst>
            </p:cNvPr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6345;p68">
              <a:extLst>
                <a:ext uri="{FF2B5EF4-FFF2-40B4-BE49-F238E27FC236}">
                  <a16:creationId xmlns:a16="http://schemas.microsoft.com/office/drawing/2014/main" id="{ABEE5E25-611E-D33A-5413-40FADC1B2543}"/>
                </a:ext>
              </a:extLst>
            </p:cNvPr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6346;p68">
              <a:extLst>
                <a:ext uri="{FF2B5EF4-FFF2-40B4-BE49-F238E27FC236}">
                  <a16:creationId xmlns:a16="http://schemas.microsoft.com/office/drawing/2014/main" id="{2DF62C82-B924-E97D-8365-4EB3A8ADDD4B}"/>
                </a:ext>
              </a:extLst>
            </p:cNvPr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6347;p68">
              <a:extLst>
                <a:ext uri="{FF2B5EF4-FFF2-40B4-BE49-F238E27FC236}">
                  <a16:creationId xmlns:a16="http://schemas.microsoft.com/office/drawing/2014/main" id="{0390C548-2576-F2F1-DE09-EDC9DAEEB24F}"/>
                </a:ext>
              </a:extLst>
            </p:cNvPr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6348;p68">
              <a:extLst>
                <a:ext uri="{FF2B5EF4-FFF2-40B4-BE49-F238E27FC236}">
                  <a16:creationId xmlns:a16="http://schemas.microsoft.com/office/drawing/2014/main" id="{020CDA01-CA47-F3D6-CF08-1145E588FF44}"/>
                </a:ext>
              </a:extLst>
            </p:cNvPr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6349;p68">
              <a:extLst>
                <a:ext uri="{FF2B5EF4-FFF2-40B4-BE49-F238E27FC236}">
                  <a16:creationId xmlns:a16="http://schemas.microsoft.com/office/drawing/2014/main" id="{66168E82-3F72-4055-6C89-F696BD6F0D94}"/>
                </a:ext>
              </a:extLst>
            </p:cNvPr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6350;p68">
              <a:extLst>
                <a:ext uri="{FF2B5EF4-FFF2-40B4-BE49-F238E27FC236}">
                  <a16:creationId xmlns:a16="http://schemas.microsoft.com/office/drawing/2014/main" id="{E69FD53A-E491-BED2-35C3-EE200B45DE4F}"/>
                </a:ext>
              </a:extLst>
            </p:cNvPr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ZoneTexte 395">
            <a:extLst>
              <a:ext uri="{FF2B5EF4-FFF2-40B4-BE49-F238E27FC236}">
                <a16:creationId xmlns:a16="http://schemas.microsoft.com/office/drawing/2014/main" id="{9213076D-C976-35D7-F355-5CEA64738BAE}"/>
              </a:ext>
            </a:extLst>
          </p:cNvPr>
          <p:cNvSpPr txBox="1"/>
          <p:nvPr/>
        </p:nvSpPr>
        <p:spPr>
          <a:xfrm>
            <a:off x="3635613" y="4219083"/>
            <a:ext cx="12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MQTT</a:t>
            </a:r>
            <a:r>
              <a:rPr lang="fr-FR" i="1" err="1">
                <a:solidFill>
                  <a:schemeClr val="bg1"/>
                </a:solidFill>
              </a:rPr>
              <a:t>s</a:t>
            </a:r>
            <a:r>
              <a:rPr lang="fr-FR" i="1"/>
              <a:t>     </a:t>
            </a:r>
            <a:r>
              <a:rPr lang="fr-FR" i="1" err="1"/>
              <a:t>request</a:t>
            </a:r>
            <a:r>
              <a:rPr lang="fr-FR" i="1"/>
              <a:t> </a:t>
            </a:r>
            <a:r>
              <a:rPr lang="fr-FR" i="1" err="1"/>
              <a:t>order</a:t>
            </a:r>
            <a:r>
              <a:rPr lang="fr-FR" i="1"/>
              <a:t> </a:t>
            </a:r>
          </a:p>
        </p:txBody>
      </p:sp>
      <p:sp>
        <p:nvSpPr>
          <p:cNvPr id="397" name="ZoneTexte 396">
            <a:extLst>
              <a:ext uri="{FF2B5EF4-FFF2-40B4-BE49-F238E27FC236}">
                <a16:creationId xmlns:a16="http://schemas.microsoft.com/office/drawing/2014/main" id="{0F2D6951-7E17-4565-2196-495926C276F9}"/>
              </a:ext>
            </a:extLst>
          </p:cNvPr>
          <p:cNvSpPr txBox="1"/>
          <p:nvPr/>
        </p:nvSpPr>
        <p:spPr>
          <a:xfrm>
            <a:off x="6522396" y="4527843"/>
            <a:ext cx="101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MQTT</a:t>
            </a:r>
            <a:r>
              <a:rPr lang="fr-FR" i="1" err="1">
                <a:solidFill>
                  <a:schemeClr val="bg1"/>
                </a:solidFill>
              </a:rPr>
              <a:t>s</a:t>
            </a:r>
            <a:r>
              <a:rPr lang="fr-FR" i="1"/>
              <a:t> Broker </a:t>
            </a:r>
          </a:p>
        </p:txBody>
      </p:sp>
      <p:sp>
        <p:nvSpPr>
          <p:cNvPr id="398" name="ZoneTexte 397">
            <a:extLst>
              <a:ext uri="{FF2B5EF4-FFF2-40B4-BE49-F238E27FC236}">
                <a16:creationId xmlns:a16="http://schemas.microsoft.com/office/drawing/2014/main" id="{E323EA7D-4503-79B2-9537-754C6AC4935E}"/>
              </a:ext>
            </a:extLst>
          </p:cNvPr>
          <p:cNvSpPr txBox="1"/>
          <p:nvPr/>
        </p:nvSpPr>
        <p:spPr>
          <a:xfrm>
            <a:off x="816064" y="4580065"/>
            <a:ext cx="10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Cobot </a:t>
            </a:r>
          </a:p>
        </p:txBody>
      </p:sp>
      <p:pic>
        <p:nvPicPr>
          <p:cNvPr id="402" name="Image 401">
            <a:extLst>
              <a:ext uri="{FF2B5EF4-FFF2-40B4-BE49-F238E27FC236}">
                <a16:creationId xmlns:a16="http://schemas.microsoft.com/office/drawing/2014/main" id="{8EEBCE75-4D2D-61B7-1DB3-39D7AF66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716" y="3737556"/>
            <a:ext cx="639596" cy="630002"/>
          </a:xfrm>
          <a:prstGeom prst="rect">
            <a:avLst/>
          </a:prstGeom>
        </p:spPr>
      </p:pic>
      <p:pic>
        <p:nvPicPr>
          <p:cNvPr id="404" name="Image 403">
            <a:extLst>
              <a:ext uri="{FF2B5EF4-FFF2-40B4-BE49-F238E27FC236}">
                <a16:creationId xmlns:a16="http://schemas.microsoft.com/office/drawing/2014/main" id="{DDE4C978-7AFE-A592-BD85-736C4C2D1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294" y="1442157"/>
            <a:ext cx="810149" cy="805452"/>
          </a:xfrm>
          <a:prstGeom prst="rect">
            <a:avLst/>
          </a:prstGeom>
        </p:spPr>
      </p:pic>
      <p:pic>
        <p:nvPicPr>
          <p:cNvPr id="406" name="Image 405">
            <a:extLst>
              <a:ext uri="{FF2B5EF4-FFF2-40B4-BE49-F238E27FC236}">
                <a16:creationId xmlns:a16="http://schemas.microsoft.com/office/drawing/2014/main" id="{42262AC2-5923-B9BA-77B9-553423CBA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909" y="1493400"/>
            <a:ext cx="730141" cy="703099"/>
          </a:xfrm>
          <a:prstGeom prst="rect">
            <a:avLst/>
          </a:prstGeom>
        </p:spPr>
      </p:pic>
      <p:cxnSp>
        <p:nvCxnSpPr>
          <p:cNvPr id="408" name="Connecteur droit avec flèche 407">
            <a:extLst>
              <a:ext uri="{FF2B5EF4-FFF2-40B4-BE49-F238E27FC236}">
                <a16:creationId xmlns:a16="http://schemas.microsoft.com/office/drawing/2014/main" id="{2A125EE3-088A-8F99-421A-BB5FA2332A24}"/>
              </a:ext>
            </a:extLst>
          </p:cNvPr>
          <p:cNvCxnSpPr>
            <a:cxnSpLocks/>
          </p:cNvCxnSpPr>
          <p:nvPr/>
        </p:nvCxnSpPr>
        <p:spPr>
          <a:xfrm flipH="1">
            <a:off x="2071689" y="4215833"/>
            <a:ext cx="4371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2" name="ZoneTexte 411">
            <a:extLst>
              <a:ext uri="{FF2B5EF4-FFF2-40B4-BE49-F238E27FC236}">
                <a16:creationId xmlns:a16="http://schemas.microsoft.com/office/drawing/2014/main" id="{8E16B2E1-A8E4-DB69-2DC8-32EDCE330651}"/>
              </a:ext>
            </a:extLst>
          </p:cNvPr>
          <p:cNvSpPr txBox="1"/>
          <p:nvPr/>
        </p:nvSpPr>
        <p:spPr>
          <a:xfrm>
            <a:off x="801232" y="2204656"/>
            <a:ext cx="1118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User </a:t>
            </a:r>
          </a:p>
        </p:txBody>
      </p:sp>
      <p:sp>
        <p:nvSpPr>
          <p:cNvPr id="413" name="ZoneTexte 412">
            <a:extLst>
              <a:ext uri="{FF2B5EF4-FFF2-40B4-BE49-F238E27FC236}">
                <a16:creationId xmlns:a16="http://schemas.microsoft.com/office/drawing/2014/main" id="{41354F38-B33B-11E7-AA14-CDB02ACD323B}"/>
              </a:ext>
            </a:extLst>
          </p:cNvPr>
          <p:cNvSpPr txBox="1"/>
          <p:nvPr/>
        </p:nvSpPr>
        <p:spPr>
          <a:xfrm>
            <a:off x="3416252" y="2254358"/>
            <a:ext cx="144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Speech to </a:t>
            </a:r>
            <a:r>
              <a:rPr lang="fr-FR" i="1" err="1"/>
              <a:t>text</a:t>
            </a:r>
            <a:r>
              <a:rPr lang="fr-FR" i="1"/>
              <a:t> engine </a:t>
            </a:r>
          </a:p>
        </p:txBody>
      </p:sp>
      <p:sp>
        <p:nvSpPr>
          <p:cNvPr id="414" name="ZoneTexte 413">
            <a:extLst>
              <a:ext uri="{FF2B5EF4-FFF2-40B4-BE49-F238E27FC236}">
                <a16:creationId xmlns:a16="http://schemas.microsoft.com/office/drawing/2014/main" id="{890C5272-215B-A02A-124A-8BA8ED49722C}"/>
              </a:ext>
            </a:extLst>
          </p:cNvPr>
          <p:cNvSpPr txBox="1"/>
          <p:nvPr/>
        </p:nvSpPr>
        <p:spPr>
          <a:xfrm>
            <a:off x="7409142" y="1634005"/>
            <a:ext cx="144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Text</a:t>
            </a:r>
            <a:r>
              <a:rPr lang="fr-FR" i="1"/>
              <a:t>-to-</a:t>
            </a:r>
            <a:r>
              <a:rPr lang="fr-FR" i="1" err="1"/>
              <a:t>intent</a:t>
            </a:r>
            <a:r>
              <a:rPr lang="fr-FR" i="1"/>
              <a:t> engine 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A009771C-71C4-F690-F0EF-7C97B26A9863}"/>
              </a:ext>
            </a:extLst>
          </p:cNvPr>
          <p:cNvCxnSpPr>
            <a:cxnSpLocks/>
          </p:cNvCxnSpPr>
          <p:nvPr/>
        </p:nvCxnSpPr>
        <p:spPr>
          <a:xfrm>
            <a:off x="2068444" y="3737556"/>
            <a:ext cx="4427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A913C57-11FB-EF79-22C9-ED2E92DE65FA}"/>
              </a:ext>
            </a:extLst>
          </p:cNvPr>
          <p:cNvSpPr txBox="1"/>
          <p:nvPr/>
        </p:nvSpPr>
        <p:spPr>
          <a:xfrm>
            <a:off x="3592520" y="3198546"/>
            <a:ext cx="12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MQTT</a:t>
            </a:r>
            <a:br>
              <a:rPr lang="fr-FR" i="1"/>
            </a:br>
            <a:r>
              <a:rPr lang="fr-FR" i="1"/>
              <a:t>Robot State</a:t>
            </a:r>
          </a:p>
        </p:txBody>
      </p:sp>
      <p:pic>
        <p:nvPicPr>
          <p:cNvPr id="6" name="Image 5" descr="Une image contenant robinet, levier&#10;&#10;Description générée automatiquement">
            <a:extLst>
              <a:ext uri="{FF2B5EF4-FFF2-40B4-BE49-F238E27FC236}">
                <a16:creationId xmlns:a16="http://schemas.microsoft.com/office/drawing/2014/main" id="{6CF538A1-9220-723C-1A02-D1A6291EE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07" y="3080590"/>
            <a:ext cx="1958345" cy="1565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FFA324-CB39-7576-6835-E4448CCC5417}"/>
              </a:ext>
            </a:extLst>
          </p:cNvPr>
          <p:cNvSpPr/>
          <p:nvPr/>
        </p:nvSpPr>
        <p:spPr>
          <a:xfrm>
            <a:off x="1943207" y="1350609"/>
            <a:ext cx="6870850" cy="1830583"/>
          </a:xfrm>
          <a:prstGeom prst="rect">
            <a:avLst/>
          </a:prstGeom>
          <a:noFill/>
          <a:ln>
            <a:solidFill>
              <a:srgbClr val="EDFC5A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72D2FE-D793-0A17-1FF5-72ECA260B5AA}"/>
              </a:ext>
            </a:extLst>
          </p:cNvPr>
          <p:cNvSpPr txBox="1"/>
          <p:nvPr/>
        </p:nvSpPr>
        <p:spPr>
          <a:xfrm>
            <a:off x="1943207" y="1044999"/>
            <a:ext cx="687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>
                <a:solidFill>
                  <a:schemeClr val="bg2">
                    <a:lumMod val="10000"/>
                  </a:schemeClr>
                </a:solidFill>
              </a:rPr>
              <a:t>Script Python</a:t>
            </a:r>
          </a:p>
        </p:txBody>
      </p:sp>
      <p:pic>
        <p:nvPicPr>
          <p:cNvPr id="4" name="Image 3" descr="Une image contenant Police,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4D227B5B-C483-3F79-E802-606437AB4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2" y="25362"/>
            <a:ext cx="1519477" cy="321564"/>
          </a:xfrm>
          <a:prstGeom prst="rect">
            <a:avLst/>
          </a:prstGeom>
        </p:spPr>
      </p:pic>
      <p:pic>
        <p:nvPicPr>
          <p:cNvPr id="7" name="Image 6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30DD4A74-7219-2A19-0CE2-C328568B2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183" y="57792"/>
            <a:ext cx="949524" cy="945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</a:t>
            </a:r>
            <a:r>
              <a:rPr lang="en"/>
              <a:t>peech-to-text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F5EAB-EE82-55F4-F606-AAC421B371F2}"/>
              </a:ext>
            </a:extLst>
          </p:cNvPr>
          <p:cNvSpPr/>
          <p:nvPr/>
        </p:nvSpPr>
        <p:spPr>
          <a:xfrm>
            <a:off x="845232" y="1511191"/>
            <a:ext cx="4026755" cy="14145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oogle Shape;348;p30">
            <a:extLst>
              <a:ext uri="{FF2B5EF4-FFF2-40B4-BE49-F238E27FC236}">
                <a16:creationId xmlns:a16="http://schemas.microsoft.com/office/drawing/2014/main" id="{AD1E0119-9A93-6B70-40E2-B1BE2ED5FB73}"/>
              </a:ext>
            </a:extLst>
          </p:cNvPr>
          <p:cNvGrpSpPr/>
          <p:nvPr/>
        </p:nvGrpSpPr>
        <p:grpSpPr>
          <a:xfrm flipH="1">
            <a:off x="992051" y="1558980"/>
            <a:ext cx="629631" cy="716409"/>
            <a:chOff x="4652682" y="1061474"/>
            <a:chExt cx="568157" cy="646462"/>
          </a:xfrm>
        </p:grpSpPr>
        <p:sp>
          <p:nvSpPr>
            <p:cNvPr id="5" name="Google Shape;353;p30">
              <a:extLst>
                <a:ext uri="{FF2B5EF4-FFF2-40B4-BE49-F238E27FC236}">
                  <a16:creationId xmlns:a16="http://schemas.microsoft.com/office/drawing/2014/main" id="{1BE62FF3-1256-1887-7BF9-012F6211A325}"/>
                </a:ext>
              </a:extLst>
            </p:cNvPr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4;p30">
              <a:extLst>
                <a:ext uri="{FF2B5EF4-FFF2-40B4-BE49-F238E27FC236}">
                  <a16:creationId xmlns:a16="http://schemas.microsoft.com/office/drawing/2014/main" id="{299C8B1A-28C2-C3C8-4102-6D1BE0BAA69E}"/>
                </a:ext>
              </a:extLst>
            </p:cNvPr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5;p30">
              <a:extLst>
                <a:ext uri="{FF2B5EF4-FFF2-40B4-BE49-F238E27FC236}">
                  <a16:creationId xmlns:a16="http://schemas.microsoft.com/office/drawing/2014/main" id="{9C7DBA66-E6E0-F084-0862-67EC9E954483}"/>
                </a:ext>
              </a:extLst>
            </p:cNvPr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3;p30">
              <a:extLst>
                <a:ext uri="{FF2B5EF4-FFF2-40B4-BE49-F238E27FC236}">
                  <a16:creationId xmlns:a16="http://schemas.microsoft.com/office/drawing/2014/main" id="{5B2F5A74-3C53-64D6-49E5-562F5F0CBD9E}"/>
                </a:ext>
              </a:extLst>
            </p:cNvPr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4;p30">
              <a:extLst>
                <a:ext uri="{FF2B5EF4-FFF2-40B4-BE49-F238E27FC236}">
                  <a16:creationId xmlns:a16="http://schemas.microsoft.com/office/drawing/2014/main" id="{98AEFDC1-528E-9FDB-462F-6A70D2F696BA}"/>
                </a:ext>
              </a:extLst>
            </p:cNvPr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5;p30">
              <a:extLst>
                <a:ext uri="{FF2B5EF4-FFF2-40B4-BE49-F238E27FC236}">
                  <a16:creationId xmlns:a16="http://schemas.microsoft.com/office/drawing/2014/main" id="{A3DDB01E-9987-DA38-B014-641EB1F4DBDB}"/>
                </a:ext>
              </a:extLst>
            </p:cNvPr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6;p30">
              <a:extLst>
                <a:ext uri="{FF2B5EF4-FFF2-40B4-BE49-F238E27FC236}">
                  <a16:creationId xmlns:a16="http://schemas.microsoft.com/office/drawing/2014/main" id="{2586621D-3F25-4DA6-B88E-2D96D73F9BE4}"/>
                </a:ext>
              </a:extLst>
            </p:cNvPr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7;p30">
              <a:extLst>
                <a:ext uri="{FF2B5EF4-FFF2-40B4-BE49-F238E27FC236}">
                  <a16:creationId xmlns:a16="http://schemas.microsoft.com/office/drawing/2014/main" id="{13834209-419E-C061-0D7A-FBBFC2B858A3}"/>
                </a:ext>
              </a:extLst>
            </p:cNvPr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3;p30">
              <a:extLst>
                <a:ext uri="{FF2B5EF4-FFF2-40B4-BE49-F238E27FC236}">
                  <a16:creationId xmlns:a16="http://schemas.microsoft.com/office/drawing/2014/main" id="{79AF7DDF-56DD-CD82-2531-0EBB4CAF745F}"/>
                </a:ext>
              </a:extLst>
            </p:cNvPr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4;p30">
              <a:extLst>
                <a:ext uri="{FF2B5EF4-FFF2-40B4-BE49-F238E27FC236}">
                  <a16:creationId xmlns:a16="http://schemas.microsoft.com/office/drawing/2014/main" id="{4CD85BD7-0EA0-2936-A868-75EF9D3793BC}"/>
                </a:ext>
              </a:extLst>
            </p:cNvPr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5;p30">
              <a:extLst>
                <a:ext uri="{FF2B5EF4-FFF2-40B4-BE49-F238E27FC236}">
                  <a16:creationId xmlns:a16="http://schemas.microsoft.com/office/drawing/2014/main" id="{414A1D89-02EB-00B4-9667-8ED8852D89EC}"/>
                </a:ext>
              </a:extLst>
            </p:cNvPr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6;p30">
              <a:extLst>
                <a:ext uri="{FF2B5EF4-FFF2-40B4-BE49-F238E27FC236}">
                  <a16:creationId xmlns:a16="http://schemas.microsoft.com/office/drawing/2014/main" id="{F0D5CB29-8DC1-31EC-256B-9F6D949CAF51}"/>
                </a:ext>
              </a:extLst>
            </p:cNvPr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7;p30">
              <a:extLst>
                <a:ext uri="{FF2B5EF4-FFF2-40B4-BE49-F238E27FC236}">
                  <a16:creationId xmlns:a16="http://schemas.microsoft.com/office/drawing/2014/main" id="{8BE13418-9138-699A-CBAD-0AAC52BB25DE}"/>
                </a:ext>
              </a:extLst>
            </p:cNvPr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8;p30">
              <a:extLst>
                <a:ext uri="{FF2B5EF4-FFF2-40B4-BE49-F238E27FC236}">
                  <a16:creationId xmlns:a16="http://schemas.microsoft.com/office/drawing/2014/main" id="{B12BC553-955A-76EB-A630-F76D94876FA9}"/>
                </a:ext>
              </a:extLst>
            </p:cNvPr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9;p30">
              <a:extLst>
                <a:ext uri="{FF2B5EF4-FFF2-40B4-BE49-F238E27FC236}">
                  <a16:creationId xmlns:a16="http://schemas.microsoft.com/office/drawing/2014/main" id="{46F4B877-2DE8-DE4C-7F6A-BDD1DBC30CE6}"/>
                </a:ext>
              </a:extLst>
            </p:cNvPr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0;p30">
              <a:extLst>
                <a:ext uri="{FF2B5EF4-FFF2-40B4-BE49-F238E27FC236}">
                  <a16:creationId xmlns:a16="http://schemas.microsoft.com/office/drawing/2014/main" id="{2CEA47C3-C213-8FE7-D8FA-79A191E38978}"/>
                </a:ext>
              </a:extLst>
            </p:cNvPr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9;p30">
              <a:extLst>
                <a:ext uri="{FF2B5EF4-FFF2-40B4-BE49-F238E27FC236}">
                  <a16:creationId xmlns:a16="http://schemas.microsoft.com/office/drawing/2014/main" id="{358557B4-0C4A-E8D3-0543-C8AC62D63453}"/>
                </a:ext>
              </a:extLst>
            </p:cNvPr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4;p30">
              <a:extLst>
                <a:ext uri="{FF2B5EF4-FFF2-40B4-BE49-F238E27FC236}">
                  <a16:creationId xmlns:a16="http://schemas.microsoft.com/office/drawing/2014/main" id="{F1993655-3023-8CE5-CA12-6FB1959892C9}"/>
                </a:ext>
              </a:extLst>
            </p:cNvPr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5;p30">
              <a:extLst>
                <a:ext uri="{FF2B5EF4-FFF2-40B4-BE49-F238E27FC236}">
                  <a16:creationId xmlns:a16="http://schemas.microsoft.com/office/drawing/2014/main" id="{7988305D-C651-9D4B-8658-14F98151601B}"/>
                </a:ext>
              </a:extLst>
            </p:cNvPr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6;p30">
              <a:extLst>
                <a:ext uri="{FF2B5EF4-FFF2-40B4-BE49-F238E27FC236}">
                  <a16:creationId xmlns:a16="http://schemas.microsoft.com/office/drawing/2014/main" id="{6916FDDF-4012-9487-9E04-0B32B9A8FB9F}"/>
                </a:ext>
              </a:extLst>
            </p:cNvPr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7;p30">
              <a:extLst>
                <a:ext uri="{FF2B5EF4-FFF2-40B4-BE49-F238E27FC236}">
                  <a16:creationId xmlns:a16="http://schemas.microsoft.com/office/drawing/2014/main" id="{D8338FFD-DDE7-C9BE-E6F0-8193E1149E94}"/>
                </a:ext>
              </a:extLst>
            </p:cNvPr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6058;p62">
            <a:extLst>
              <a:ext uri="{FF2B5EF4-FFF2-40B4-BE49-F238E27FC236}">
                <a16:creationId xmlns:a16="http://schemas.microsoft.com/office/drawing/2014/main" id="{21115A54-ED85-6EE1-6C7B-7BA6A003C2FD}"/>
              </a:ext>
            </a:extLst>
          </p:cNvPr>
          <p:cNvGrpSpPr/>
          <p:nvPr/>
        </p:nvGrpSpPr>
        <p:grpSpPr>
          <a:xfrm>
            <a:off x="2403278" y="1786840"/>
            <a:ext cx="497133" cy="388465"/>
            <a:chOff x="2970874" y="2329763"/>
            <a:chExt cx="403651" cy="305996"/>
          </a:xfrm>
        </p:grpSpPr>
        <p:sp>
          <p:nvSpPr>
            <p:cNvPr id="27" name="Google Shape;6059;p62">
              <a:extLst>
                <a:ext uri="{FF2B5EF4-FFF2-40B4-BE49-F238E27FC236}">
                  <a16:creationId xmlns:a16="http://schemas.microsoft.com/office/drawing/2014/main" id="{BD34DB27-DE17-AC70-B8E6-73133B9BA856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60;p62">
              <a:extLst>
                <a:ext uri="{FF2B5EF4-FFF2-40B4-BE49-F238E27FC236}">
                  <a16:creationId xmlns:a16="http://schemas.microsoft.com/office/drawing/2014/main" id="{7E853615-ED2E-EBF2-CFB0-6741445D10A2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061;p62">
              <a:extLst>
                <a:ext uri="{FF2B5EF4-FFF2-40B4-BE49-F238E27FC236}">
                  <a16:creationId xmlns:a16="http://schemas.microsoft.com/office/drawing/2014/main" id="{9042BC4E-9676-597D-8B04-9127E437A701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062;p62">
              <a:extLst>
                <a:ext uri="{FF2B5EF4-FFF2-40B4-BE49-F238E27FC236}">
                  <a16:creationId xmlns:a16="http://schemas.microsoft.com/office/drawing/2014/main" id="{5E200B66-6AE1-52A6-6500-F0E26991C503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63;p62">
              <a:extLst>
                <a:ext uri="{FF2B5EF4-FFF2-40B4-BE49-F238E27FC236}">
                  <a16:creationId xmlns:a16="http://schemas.microsoft.com/office/drawing/2014/main" id="{57431097-852C-D73A-D793-2ECA721B1F5B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064;p62">
              <a:extLst>
                <a:ext uri="{FF2B5EF4-FFF2-40B4-BE49-F238E27FC236}">
                  <a16:creationId xmlns:a16="http://schemas.microsoft.com/office/drawing/2014/main" id="{79E39607-6985-F05B-81DA-535EFEAFD480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065;p62">
              <a:extLst>
                <a:ext uri="{FF2B5EF4-FFF2-40B4-BE49-F238E27FC236}">
                  <a16:creationId xmlns:a16="http://schemas.microsoft.com/office/drawing/2014/main" id="{60DC3045-55E5-9458-B3D8-DF4DDE56D2AB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066;p62">
              <a:extLst>
                <a:ext uri="{FF2B5EF4-FFF2-40B4-BE49-F238E27FC236}">
                  <a16:creationId xmlns:a16="http://schemas.microsoft.com/office/drawing/2014/main" id="{FD4D301A-DB7B-2551-38EF-EDAB92CC5F55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067;p62">
              <a:extLst>
                <a:ext uri="{FF2B5EF4-FFF2-40B4-BE49-F238E27FC236}">
                  <a16:creationId xmlns:a16="http://schemas.microsoft.com/office/drawing/2014/main" id="{D9E29B88-05FC-24E1-7C11-24DE311E2720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445;p60">
            <a:extLst>
              <a:ext uri="{FF2B5EF4-FFF2-40B4-BE49-F238E27FC236}">
                <a16:creationId xmlns:a16="http://schemas.microsoft.com/office/drawing/2014/main" id="{FFF7E6E8-484C-2B77-E0FA-D5C440A43693}"/>
              </a:ext>
            </a:extLst>
          </p:cNvPr>
          <p:cNvGrpSpPr/>
          <p:nvPr/>
        </p:nvGrpSpPr>
        <p:grpSpPr>
          <a:xfrm>
            <a:off x="3714031" y="1583288"/>
            <a:ext cx="959662" cy="788620"/>
            <a:chOff x="7617850" y="2063282"/>
            <a:chExt cx="799565" cy="670282"/>
          </a:xfrm>
          <a:solidFill>
            <a:schemeClr val="accent2"/>
          </a:solidFill>
        </p:grpSpPr>
        <p:cxnSp>
          <p:nvCxnSpPr>
            <p:cNvPr id="37" name="Google Shape;5446;p60">
              <a:extLst>
                <a:ext uri="{FF2B5EF4-FFF2-40B4-BE49-F238E27FC236}">
                  <a16:creationId xmlns:a16="http://schemas.microsoft.com/office/drawing/2014/main" id="{95AEAA05-681A-319C-367E-6F2F5EBA00F3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5447;p60">
              <a:extLst>
                <a:ext uri="{FF2B5EF4-FFF2-40B4-BE49-F238E27FC236}">
                  <a16:creationId xmlns:a16="http://schemas.microsoft.com/office/drawing/2014/main" id="{4C40C867-F1A2-AEB3-4277-9537F3F6F68B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5448;p60">
              <a:extLst>
                <a:ext uri="{FF2B5EF4-FFF2-40B4-BE49-F238E27FC236}">
                  <a16:creationId xmlns:a16="http://schemas.microsoft.com/office/drawing/2014/main" id="{3F1E08F7-E1DB-A758-610C-DD09F0F9FF61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5449;p60">
              <a:extLst>
                <a:ext uri="{FF2B5EF4-FFF2-40B4-BE49-F238E27FC236}">
                  <a16:creationId xmlns:a16="http://schemas.microsoft.com/office/drawing/2014/main" id="{0F785001-BF61-2676-A786-0A8D5610DD6B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5450;p60">
              <a:extLst>
                <a:ext uri="{FF2B5EF4-FFF2-40B4-BE49-F238E27FC236}">
                  <a16:creationId xmlns:a16="http://schemas.microsoft.com/office/drawing/2014/main" id="{5B9B9EBB-1386-E290-8C75-0A337945E6C0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5451;p60">
              <a:extLst>
                <a:ext uri="{FF2B5EF4-FFF2-40B4-BE49-F238E27FC236}">
                  <a16:creationId xmlns:a16="http://schemas.microsoft.com/office/drawing/2014/main" id="{D1D2ECE3-6815-864F-91B8-3F32C63615ED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5452;p60">
              <a:extLst>
                <a:ext uri="{FF2B5EF4-FFF2-40B4-BE49-F238E27FC236}">
                  <a16:creationId xmlns:a16="http://schemas.microsoft.com/office/drawing/2014/main" id="{F18626E2-3973-B81C-8C48-7E46AE8AD110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  <a:grpFill/>
          </p:grpSpPr>
          <p:grpSp>
            <p:nvGrpSpPr>
              <p:cNvPr id="44" name="Google Shape;5453;p60">
                <a:extLst>
                  <a:ext uri="{FF2B5EF4-FFF2-40B4-BE49-F238E27FC236}">
                    <a16:creationId xmlns:a16="http://schemas.microsoft.com/office/drawing/2014/main" id="{5C930A12-E216-6A9E-C10E-A24D76D62AD3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50" name="Google Shape;5454;p60">
                  <a:extLst>
                    <a:ext uri="{FF2B5EF4-FFF2-40B4-BE49-F238E27FC236}">
                      <a16:creationId xmlns:a16="http://schemas.microsoft.com/office/drawing/2014/main" id="{D81218CA-BE9B-FC62-6539-B6CE3D4621DF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455;p60">
                  <a:extLst>
                    <a:ext uri="{FF2B5EF4-FFF2-40B4-BE49-F238E27FC236}">
                      <a16:creationId xmlns:a16="http://schemas.microsoft.com/office/drawing/2014/main" id="{8242D946-4657-4457-0F2D-51A061610A6C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456;p60">
                  <a:extLst>
                    <a:ext uri="{FF2B5EF4-FFF2-40B4-BE49-F238E27FC236}">
                      <a16:creationId xmlns:a16="http://schemas.microsoft.com/office/drawing/2014/main" id="{89D4EE11-3BC8-DA80-6187-812FBDAFFB30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57;p60">
                  <a:extLst>
                    <a:ext uri="{FF2B5EF4-FFF2-40B4-BE49-F238E27FC236}">
                      <a16:creationId xmlns:a16="http://schemas.microsoft.com/office/drawing/2014/main" id="{C3FEEFDB-29E2-7991-7A1F-420CB4ADEC54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5458;p60">
                <a:extLst>
                  <a:ext uri="{FF2B5EF4-FFF2-40B4-BE49-F238E27FC236}">
                    <a16:creationId xmlns:a16="http://schemas.microsoft.com/office/drawing/2014/main" id="{6DEF2BDA-6030-A3F0-55FC-331314C0FC6D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46" name="Google Shape;5459;p60">
                  <a:extLst>
                    <a:ext uri="{FF2B5EF4-FFF2-40B4-BE49-F238E27FC236}">
                      <a16:creationId xmlns:a16="http://schemas.microsoft.com/office/drawing/2014/main" id="{6C1A909F-E7D6-968C-57B2-7F6865A2992E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5460;p60">
                  <a:extLst>
                    <a:ext uri="{FF2B5EF4-FFF2-40B4-BE49-F238E27FC236}">
                      <a16:creationId xmlns:a16="http://schemas.microsoft.com/office/drawing/2014/main" id="{7E2A3FA2-5369-3E87-1DB1-9D9BB4081F68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5461;p60">
                  <a:extLst>
                    <a:ext uri="{FF2B5EF4-FFF2-40B4-BE49-F238E27FC236}">
                      <a16:creationId xmlns:a16="http://schemas.microsoft.com/office/drawing/2014/main" id="{C5C088D6-35FE-1231-1A9D-DA45EB1697D6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5462;p60">
                  <a:extLst>
                    <a:ext uri="{FF2B5EF4-FFF2-40B4-BE49-F238E27FC236}">
                      <a16:creationId xmlns:a16="http://schemas.microsoft.com/office/drawing/2014/main" id="{6000B20E-A392-93D3-C79D-1A5815C1D190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5" name="Google Shape;5445;p60">
            <a:extLst>
              <a:ext uri="{FF2B5EF4-FFF2-40B4-BE49-F238E27FC236}">
                <a16:creationId xmlns:a16="http://schemas.microsoft.com/office/drawing/2014/main" id="{6A2CB9C5-0804-E500-EF9F-AFA50B8CF95F}"/>
              </a:ext>
            </a:extLst>
          </p:cNvPr>
          <p:cNvGrpSpPr/>
          <p:nvPr/>
        </p:nvGrpSpPr>
        <p:grpSpPr>
          <a:xfrm>
            <a:off x="6618131" y="1593544"/>
            <a:ext cx="959662" cy="788620"/>
            <a:chOff x="7617850" y="2063282"/>
            <a:chExt cx="799565" cy="670282"/>
          </a:xfrm>
          <a:solidFill>
            <a:schemeClr val="accent2"/>
          </a:solidFill>
        </p:grpSpPr>
        <p:cxnSp>
          <p:nvCxnSpPr>
            <p:cNvPr id="59" name="Google Shape;5446;p60">
              <a:extLst>
                <a:ext uri="{FF2B5EF4-FFF2-40B4-BE49-F238E27FC236}">
                  <a16:creationId xmlns:a16="http://schemas.microsoft.com/office/drawing/2014/main" id="{2A280212-0A9A-2518-EF90-CD5BA6A22460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5447;p60">
              <a:extLst>
                <a:ext uri="{FF2B5EF4-FFF2-40B4-BE49-F238E27FC236}">
                  <a16:creationId xmlns:a16="http://schemas.microsoft.com/office/drawing/2014/main" id="{43552EF5-989C-A87D-FE58-519F890BF5F0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5448;p60">
              <a:extLst>
                <a:ext uri="{FF2B5EF4-FFF2-40B4-BE49-F238E27FC236}">
                  <a16:creationId xmlns:a16="http://schemas.microsoft.com/office/drawing/2014/main" id="{79D771BF-E4B1-A0CB-1B41-DB9ED1BF95B7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5449;p60">
              <a:extLst>
                <a:ext uri="{FF2B5EF4-FFF2-40B4-BE49-F238E27FC236}">
                  <a16:creationId xmlns:a16="http://schemas.microsoft.com/office/drawing/2014/main" id="{3046E36B-30ED-4CD4-2D87-C77AA609F956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5450;p60">
              <a:extLst>
                <a:ext uri="{FF2B5EF4-FFF2-40B4-BE49-F238E27FC236}">
                  <a16:creationId xmlns:a16="http://schemas.microsoft.com/office/drawing/2014/main" id="{BC4C06E2-D5DE-21E8-6970-791674204B66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5451;p60">
              <a:extLst>
                <a:ext uri="{FF2B5EF4-FFF2-40B4-BE49-F238E27FC236}">
                  <a16:creationId xmlns:a16="http://schemas.microsoft.com/office/drawing/2014/main" id="{474A803A-38F6-8C5D-CC61-58BA3D2C83CD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3" name="Google Shape;5452;p60">
              <a:extLst>
                <a:ext uri="{FF2B5EF4-FFF2-40B4-BE49-F238E27FC236}">
                  <a16:creationId xmlns:a16="http://schemas.microsoft.com/office/drawing/2014/main" id="{B259174B-C150-7C30-FA2E-A142F56559B9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  <a:grpFill/>
          </p:grpSpPr>
          <p:grpSp>
            <p:nvGrpSpPr>
              <p:cNvPr id="199" name="Google Shape;5453;p60">
                <a:extLst>
                  <a:ext uri="{FF2B5EF4-FFF2-40B4-BE49-F238E27FC236}">
                    <a16:creationId xmlns:a16="http://schemas.microsoft.com/office/drawing/2014/main" id="{ABC9E977-9B00-AF08-920E-A76D0B7638B0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213" name="Google Shape;5454;p60">
                  <a:extLst>
                    <a:ext uri="{FF2B5EF4-FFF2-40B4-BE49-F238E27FC236}">
                      <a16:creationId xmlns:a16="http://schemas.microsoft.com/office/drawing/2014/main" id="{4CFBD0F3-6E60-2BC8-6658-478A6D6A29B7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455;p60">
                  <a:extLst>
                    <a:ext uri="{FF2B5EF4-FFF2-40B4-BE49-F238E27FC236}">
                      <a16:creationId xmlns:a16="http://schemas.microsoft.com/office/drawing/2014/main" id="{1989D608-4D35-7573-DC78-409ADC01F72A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456;p60">
                  <a:extLst>
                    <a:ext uri="{FF2B5EF4-FFF2-40B4-BE49-F238E27FC236}">
                      <a16:creationId xmlns:a16="http://schemas.microsoft.com/office/drawing/2014/main" id="{3259E72E-C080-F627-DE70-21CEE2837F0A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457;p60">
                  <a:extLst>
                    <a:ext uri="{FF2B5EF4-FFF2-40B4-BE49-F238E27FC236}">
                      <a16:creationId xmlns:a16="http://schemas.microsoft.com/office/drawing/2014/main" id="{422D0385-2CAF-A28F-EC26-AE84113B7372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" name="Google Shape;5458;p60">
                <a:extLst>
                  <a:ext uri="{FF2B5EF4-FFF2-40B4-BE49-F238E27FC236}">
                    <a16:creationId xmlns:a16="http://schemas.microsoft.com/office/drawing/2014/main" id="{810F030F-A5B9-934D-8295-5FE5F9D9D2F1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201" name="Google Shape;5459;p60">
                  <a:extLst>
                    <a:ext uri="{FF2B5EF4-FFF2-40B4-BE49-F238E27FC236}">
                      <a16:creationId xmlns:a16="http://schemas.microsoft.com/office/drawing/2014/main" id="{9027B542-C85A-73C0-E29B-D230DE1593FC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5460;p60">
                  <a:extLst>
                    <a:ext uri="{FF2B5EF4-FFF2-40B4-BE49-F238E27FC236}">
                      <a16:creationId xmlns:a16="http://schemas.microsoft.com/office/drawing/2014/main" id="{F1B03C07-4DD7-47EA-854A-217166EAEC89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461;p60">
                  <a:extLst>
                    <a:ext uri="{FF2B5EF4-FFF2-40B4-BE49-F238E27FC236}">
                      <a16:creationId xmlns:a16="http://schemas.microsoft.com/office/drawing/2014/main" id="{B79B6726-B97E-715D-F760-E9186A2A3AD0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462;p60">
                  <a:extLst>
                    <a:ext uri="{FF2B5EF4-FFF2-40B4-BE49-F238E27FC236}">
                      <a16:creationId xmlns:a16="http://schemas.microsoft.com/office/drawing/2014/main" id="{C618A9DE-0E80-F1DC-B648-E43893015210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7" name="Google Shape;9069;p64">
            <a:extLst>
              <a:ext uri="{FF2B5EF4-FFF2-40B4-BE49-F238E27FC236}">
                <a16:creationId xmlns:a16="http://schemas.microsoft.com/office/drawing/2014/main" id="{AD8A9AD4-5BDF-A6A2-6643-D07176F7CC3C}"/>
              </a:ext>
            </a:extLst>
          </p:cNvPr>
          <p:cNvGrpSpPr/>
          <p:nvPr/>
        </p:nvGrpSpPr>
        <p:grpSpPr>
          <a:xfrm>
            <a:off x="6574731" y="3632423"/>
            <a:ext cx="1070624" cy="774377"/>
            <a:chOff x="882590" y="2438360"/>
            <a:chExt cx="337310" cy="337047"/>
          </a:xfrm>
        </p:grpSpPr>
        <p:sp>
          <p:nvSpPr>
            <p:cNvPr id="218" name="Google Shape;9070;p64">
              <a:extLst>
                <a:ext uri="{FF2B5EF4-FFF2-40B4-BE49-F238E27FC236}">
                  <a16:creationId xmlns:a16="http://schemas.microsoft.com/office/drawing/2014/main" id="{30BB2922-D01B-4032-0209-4407D17E58CB}"/>
                </a:ext>
              </a:extLst>
            </p:cNvPr>
            <p:cNvSpPr/>
            <p:nvPr/>
          </p:nvSpPr>
          <p:spPr>
            <a:xfrm>
              <a:off x="992934" y="2438360"/>
              <a:ext cx="114625" cy="337047"/>
            </a:xfrm>
            <a:custGeom>
              <a:avLst/>
              <a:gdLst/>
              <a:ahLst/>
              <a:cxnLst/>
              <a:rect l="l" t="t" r="r" b="b"/>
              <a:pathLst>
                <a:path w="4365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4364" y="12834"/>
                  </a:lnTo>
                  <a:lnTo>
                    <a:pt x="4364" y="0"/>
                  </a:ln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071;p64">
              <a:extLst>
                <a:ext uri="{FF2B5EF4-FFF2-40B4-BE49-F238E27FC236}">
                  <a16:creationId xmlns:a16="http://schemas.microsoft.com/office/drawing/2014/main" id="{A1E5F9D9-90CC-C2CB-A03C-15A50B3DA6B8}"/>
                </a:ext>
              </a:extLst>
            </p:cNvPr>
            <p:cNvSpPr/>
            <p:nvPr/>
          </p:nvSpPr>
          <p:spPr>
            <a:xfrm>
              <a:off x="1081640" y="2438360"/>
              <a:ext cx="25919" cy="337047"/>
            </a:xfrm>
            <a:custGeom>
              <a:avLst/>
              <a:gdLst/>
              <a:ahLst/>
              <a:cxnLst/>
              <a:rect l="l" t="t" r="r" b="b"/>
              <a:pathLst>
                <a:path w="987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986" y="1283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C5D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072;p64">
              <a:extLst>
                <a:ext uri="{FF2B5EF4-FFF2-40B4-BE49-F238E27FC236}">
                  <a16:creationId xmlns:a16="http://schemas.microsoft.com/office/drawing/2014/main" id="{91D0FF03-1979-B8E0-42CD-352765E3DA78}"/>
                </a:ext>
              </a:extLst>
            </p:cNvPr>
            <p:cNvSpPr/>
            <p:nvPr/>
          </p:nvSpPr>
          <p:spPr>
            <a:xfrm>
              <a:off x="882590" y="2438360"/>
              <a:ext cx="112367" cy="337047"/>
            </a:xfrm>
            <a:custGeom>
              <a:avLst/>
              <a:gdLst/>
              <a:ahLst/>
              <a:cxnLst/>
              <a:rect l="l" t="t" r="r" b="b"/>
              <a:pathLst>
                <a:path w="4279" h="12835" extrusionOk="0">
                  <a:moveTo>
                    <a:pt x="986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1" y="11858"/>
                  </a:lnTo>
                  <a:cubicBezTo>
                    <a:pt x="1" y="12394"/>
                    <a:pt x="441" y="12834"/>
                    <a:pt x="986" y="12834"/>
                  </a:cubicBezTo>
                  <a:lnTo>
                    <a:pt x="4279" y="12834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073;p64">
              <a:extLst>
                <a:ext uri="{FF2B5EF4-FFF2-40B4-BE49-F238E27FC236}">
                  <a16:creationId xmlns:a16="http://schemas.microsoft.com/office/drawing/2014/main" id="{83937F39-598D-F17F-74DD-83E3A042E443}"/>
                </a:ext>
              </a:extLst>
            </p:cNvPr>
            <p:cNvSpPr/>
            <p:nvPr/>
          </p:nvSpPr>
          <p:spPr>
            <a:xfrm>
              <a:off x="969799" y="2438360"/>
              <a:ext cx="25157" cy="337047"/>
            </a:xfrm>
            <a:custGeom>
              <a:avLst/>
              <a:gdLst/>
              <a:ahLst/>
              <a:cxnLst/>
              <a:rect l="l" t="t" r="r" b="b"/>
              <a:pathLst>
                <a:path w="958" h="12835" extrusionOk="0">
                  <a:moveTo>
                    <a:pt x="1" y="0"/>
                  </a:moveTo>
                  <a:lnTo>
                    <a:pt x="1" y="12834"/>
                  </a:lnTo>
                  <a:lnTo>
                    <a:pt x="958" y="12834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074;p64">
              <a:extLst>
                <a:ext uri="{FF2B5EF4-FFF2-40B4-BE49-F238E27FC236}">
                  <a16:creationId xmlns:a16="http://schemas.microsoft.com/office/drawing/2014/main" id="{D44C4238-286E-7594-D3BE-B900D5D584D7}"/>
                </a:ext>
              </a:extLst>
            </p:cNvPr>
            <p:cNvSpPr/>
            <p:nvPr/>
          </p:nvSpPr>
          <p:spPr>
            <a:xfrm>
              <a:off x="1106010" y="2438360"/>
              <a:ext cx="113890" cy="337047"/>
            </a:xfrm>
            <a:custGeom>
              <a:avLst/>
              <a:gdLst/>
              <a:ahLst/>
              <a:cxnLst/>
              <a:rect l="l" t="t" r="r" b="b"/>
              <a:pathLst>
                <a:path w="4337" h="12835" extrusionOk="0">
                  <a:moveTo>
                    <a:pt x="3358" y="0"/>
                  </a:moveTo>
                  <a:cubicBezTo>
                    <a:pt x="3352" y="0"/>
                    <a:pt x="3347" y="0"/>
                    <a:pt x="3341" y="0"/>
                  </a:cubicBezTo>
                  <a:lnTo>
                    <a:pt x="1" y="0"/>
                  </a:lnTo>
                  <a:lnTo>
                    <a:pt x="1" y="12834"/>
                  </a:lnTo>
                  <a:lnTo>
                    <a:pt x="3341" y="12834"/>
                  </a:lnTo>
                  <a:cubicBezTo>
                    <a:pt x="3886" y="12834"/>
                    <a:pt x="4326" y="12403"/>
                    <a:pt x="4336" y="11858"/>
                  </a:cubicBezTo>
                  <a:lnTo>
                    <a:pt x="4336" y="976"/>
                  </a:lnTo>
                  <a:cubicBezTo>
                    <a:pt x="4327" y="437"/>
                    <a:pt x="3896" y="0"/>
                    <a:pt x="3358" y="0"/>
                  </a:cubicBezTo>
                  <a:close/>
                </a:path>
              </a:pathLst>
            </a:custGeom>
            <a:solidFill>
              <a:srgbClr val="DF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075;p64">
              <a:extLst>
                <a:ext uri="{FF2B5EF4-FFF2-40B4-BE49-F238E27FC236}">
                  <a16:creationId xmlns:a16="http://schemas.microsoft.com/office/drawing/2014/main" id="{5AD5CC0A-A234-0B8F-5E7C-147E597F2692}"/>
                </a:ext>
              </a:extLst>
            </p:cNvPr>
            <p:cNvSpPr/>
            <p:nvPr/>
          </p:nvSpPr>
          <p:spPr>
            <a:xfrm>
              <a:off x="1167852" y="2438360"/>
              <a:ext cx="52047" cy="337047"/>
            </a:xfrm>
            <a:custGeom>
              <a:avLst/>
              <a:gdLst/>
              <a:ahLst/>
              <a:cxnLst/>
              <a:rect l="l" t="t" r="r" b="b"/>
              <a:pathLst>
                <a:path w="1982" h="12835" extrusionOk="0">
                  <a:moveTo>
                    <a:pt x="17" y="0"/>
                  </a:moveTo>
                  <a:cubicBezTo>
                    <a:pt x="12" y="0"/>
                    <a:pt x="6" y="0"/>
                    <a:pt x="0" y="0"/>
                  </a:cubicBezTo>
                  <a:lnTo>
                    <a:pt x="35" y="0"/>
                  </a:lnTo>
                  <a:cubicBezTo>
                    <a:pt x="29" y="0"/>
                    <a:pt x="23" y="0"/>
                    <a:pt x="17" y="0"/>
                  </a:cubicBezTo>
                  <a:close/>
                  <a:moveTo>
                    <a:pt x="0" y="12834"/>
                  </a:moveTo>
                  <a:cubicBezTo>
                    <a:pt x="6" y="12834"/>
                    <a:pt x="12" y="12834"/>
                    <a:pt x="17" y="12834"/>
                  </a:cubicBezTo>
                  <a:cubicBezTo>
                    <a:pt x="23" y="12834"/>
                    <a:pt x="29" y="12834"/>
                    <a:pt x="35" y="12834"/>
                  </a:cubicBezTo>
                  <a:close/>
                  <a:moveTo>
                    <a:pt x="1003" y="0"/>
                  </a:moveTo>
                  <a:cubicBezTo>
                    <a:pt x="997" y="0"/>
                    <a:pt x="992" y="0"/>
                    <a:pt x="986" y="0"/>
                  </a:cubicBezTo>
                  <a:lnTo>
                    <a:pt x="35" y="0"/>
                  </a:lnTo>
                  <a:cubicBezTo>
                    <a:pt x="565" y="10"/>
                    <a:pt x="995" y="443"/>
                    <a:pt x="995" y="976"/>
                  </a:cubicBezTo>
                  <a:lnTo>
                    <a:pt x="995" y="11858"/>
                  </a:lnTo>
                  <a:cubicBezTo>
                    <a:pt x="995" y="12392"/>
                    <a:pt x="565" y="12825"/>
                    <a:pt x="35" y="12834"/>
                  </a:cubicBezTo>
                  <a:lnTo>
                    <a:pt x="986" y="12834"/>
                  </a:lnTo>
                  <a:cubicBezTo>
                    <a:pt x="992" y="12834"/>
                    <a:pt x="997" y="12834"/>
                    <a:pt x="1003" y="12834"/>
                  </a:cubicBezTo>
                  <a:cubicBezTo>
                    <a:pt x="1541" y="12834"/>
                    <a:pt x="1972" y="12398"/>
                    <a:pt x="1981" y="11858"/>
                  </a:cubicBezTo>
                  <a:lnTo>
                    <a:pt x="1981" y="976"/>
                  </a:lnTo>
                  <a:cubicBezTo>
                    <a:pt x="1972" y="437"/>
                    <a:pt x="1541" y="0"/>
                    <a:pt x="100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076;p64">
              <a:extLst>
                <a:ext uri="{FF2B5EF4-FFF2-40B4-BE49-F238E27FC236}">
                  <a16:creationId xmlns:a16="http://schemas.microsoft.com/office/drawing/2014/main" id="{87E261AE-2E73-7086-232D-9024A7B14485}"/>
                </a:ext>
              </a:extLst>
            </p:cNvPr>
            <p:cNvSpPr/>
            <p:nvPr/>
          </p:nvSpPr>
          <p:spPr>
            <a:xfrm>
              <a:off x="922058" y="2707525"/>
              <a:ext cx="33193" cy="33193"/>
            </a:xfrm>
            <a:custGeom>
              <a:avLst/>
              <a:gdLst/>
              <a:ahLst/>
              <a:cxnLst/>
              <a:rect l="l" t="t" r="r" b="b"/>
              <a:pathLst>
                <a:path w="1264" h="1264" extrusionOk="0">
                  <a:moveTo>
                    <a:pt x="632" y="0"/>
                  </a:moveTo>
                  <a:cubicBezTo>
                    <a:pt x="278" y="0"/>
                    <a:pt x="0" y="278"/>
                    <a:pt x="0" y="632"/>
                  </a:cubicBezTo>
                  <a:cubicBezTo>
                    <a:pt x="0" y="976"/>
                    <a:pt x="278" y="1263"/>
                    <a:pt x="632" y="1263"/>
                  </a:cubicBezTo>
                  <a:cubicBezTo>
                    <a:pt x="976" y="1263"/>
                    <a:pt x="1264" y="976"/>
                    <a:pt x="1264" y="632"/>
                  </a:cubicBezTo>
                  <a:cubicBezTo>
                    <a:pt x="1264" y="278"/>
                    <a:pt x="97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077;p64">
              <a:extLst>
                <a:ext uri="{FF2B5EF4-FFF2-40B4-BE49-F238E27FC236}">
                  <a16:creationId xmlns:a16="http://schemas.microsoft.com/office/drawing/2014/main" id="{AAC56E4B-6533-2E01-04C9-16437B6A5058}"/>
                </a:ext>
              </a:extLst>
            </p:cNvPr>
            <p:cNvSpPr/>
            <p:nvPr/>
          </p:nvSpPr>
          <p:spPr>
            <a:xfrm>
              <a:off x="1034635" y="2707525"/>
              <a:ext cx="33219" cy="33193"/>
            </a:xfrm>
            <a:custGeom>
              <a:avLst/>
              <a:gdLst/>
              <a:ahLst/>
              <a:cxnLst/>
              <a:rect l="l" t="t" r="r" b="b"/>
              <a:pathLst>
                <a:path w="1265" h="1264" extrusionOk="0">
                  <a:moveTo>
                    <a:pt x="632" y="0"/>
                  </a:moveTo>
                  <a:cubicBezTo>
                    <a:pt x="278" y="0"/>
                    <a:pt x="1" y="278"/>
                    <a:pt x="1" y="632"/>
                  </a:cubicBezTo>
                  <a:cubicBezTo>
                    <a:pt x="1" y="976"/>
                    <a:pt x="278" y="1263"/>
                    <a:pt x="632" y="1263"/>
                  </a:cubicBezTo>
                  <a:cubicBezTo>
                    <a:pt x="986" y="1263"/>
                    <a:pt x="1264" y="976"/>
                    <a:pt x="1264" y="632"/>
                  </a:cubicBezTo>
                  <a:cubicBezTo>
                    <a:pt x="1264" y="278"/>
                    <a:pt x="98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078;p64">
              <a:extLst>
                <a:ext uri="{FF2B5EF4-FFF2-40B4-BE49-F238E27FC236}">
                  <a16:creationId xmlns:a16="http://schemas.microsoft.com/office/drawing/2014/main" id="{3826C6E4-BAC0-B619-D16B-D3EE2AFC08A7}"/>
                </a:ext>
              </a:extLst>
            </p:cNvPr>
            <p:cNvSpPr/>
            <p:nvPr/>
          </p:nvSpPr>
          <p:spPr>
            <a:xfrm>
              <a:off x="1145715" y="2707525"/>
              <a:ext cx="33455" cy="33193"/>
            </a:xfrm>
            <a:custGeom>
              <a:avLst/>
              <a:gdLst/>
              <a:ahLst/>
              <a:cxnLst/>
              <a:rect l="l" t="t" r="r" b="b"/>
              <a:pathLst>
                <a:path w="1274" h="1264" extrusionOk="0">
                  <a:moveTo>
                    <a:pt x="642" y="0"/>
                  </a:moveTo>
                  <a:cubicBezTo>
                    <a:pt x="288" y="0"/>
                    <a:pt x="1" y="278"/>
                    <a:pt x="1" y="632"/>
                  </a:cubicBezTo>
                  <a:cubicBezTo>
                    <a:pt x="1" y="976"/>
                    <a:pt x="288" y="1263"/>
                    <a:pt x="642" y="1263"/>
                  </a:cubicBezTo>
                  <a:cubicBezTo>
                    <a:pt x="987" y="1263"/>
                    <a:pt x="1274" y="976"/>
                    <a:pt x="1274" y="632"/>
                  </a:cubicBezTo>
                  <a:cubicBezTo>
                    <a:pt x="1274" y="278"/>
                    <a:pt x="987" y="0"/>
                    <a:pt x="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079;p64">
              <a:extLst>
                <a:ext uri="{FF2B5EF4-FFF2-40B4-BE49-F238E27FC236}">
                  <a16:creationId xmlns:a16="http://schemas.microsoft.com/office/drawing/2014/main" id="{1EB82BD0-711E-C9DA-C695-EA7F6F19E530}"/>
                </a:ext>
              </a:extLst>
            </p:cNvPr>
            <p:cNvSpPr/>
            <p:nvPr/>
          </p:nvSpPr>
          <p:spPr>
            <a:xfrm>
              <a:off x="907484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080;p64">
              <a:extLst>
                <a:ext uri="{FF2B5EF4-FFF2-40B4-BE49-F238E27FC236}">
                  <a16:creationId xmlns:a16="http://schemas.microsoft.com/office/drawing/2014/main" id="{9B92310C-229D-E0E6-7EAD-D4A646AA1B58}"/>
                </a:ext>
              </a:extLst>
            </p:cNvPr>
            <p:cNvSpPr/>
            <p:nvPr/>
          </p:nvSpPr>
          <p:spPr>
            <a:xfrm>
              <a:off x="907484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40"/>
                  </a:lnTo>
                  <a:cubicBezTo>
                    <a:pt x="2374" y="106"/>
                    <a:pt x="2268" y="1"/>
                    <a:pt x="2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081;p64">
              <a:extLst>
                <a:ext uri="{FF2B5EF4-FFF2-40B4-BE49-F238E27FC236}">
                  <a16:creationId xmlns:a16="http://schemas.microsoft.com/office/drawing/2014/main" id="{18CE1810-9B01-E52C-0E89-0B7E47CFD909}"/>
                </a:ext>
              </a:extLst>
            </p:cNvPr>
            <p:cNvSpPr/>
            <p:nvPr/>
          </p:nvSpPr>
          <p:spPr>
            <a:xfrm>
              <a:off x="1020061" y="2475045"/>
              <a:ext cx="62367" cy="123422"/>
            </a:xfrm>
            <a:custGeom>
              <a:avLst/>
              <a:gdLst/>
              <a:ahLst/>
              <a:cxnLst/>
              <a:rect l="l" t="t" r="r" b="b"/>
              <a:pathLst>
                <a:path w="2375" h="4700" extrusionOk="0">
                  <a:moveTo>
                    <a:pt x="259" y="1"/>
                  </a:moveTo>
                  <a:cubicBezTo>
                    <a:pt x="116" y="1"/>
                    <a:pt x="1" y="115"/>
                    <a:pt x="1" y="259"/>
                  </a:cubicBezTo>
                  <a:lnTo>
                    <a:pt x="1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082;p64">
              <a:extLst>
                <a:ext uri="{FF2B5EF4-FFF2-40B4-BE49-F238E27FC236}">
                  <a16:creationId xmlns:a16="http://schemas.microsoft.com/office/drawing/2014/main" id="{829CA31E-2517-225B-5474-153E7011AC8D}"/>
                </a:ext>
              </a:extLst>
            </p:cNvPr>
            <p:cNvSpPr/>
            <p:nvPr/>
          </p:nvSpPr>
          <p:spPr>
            <a:xfrm>
              <a:off x="1020061" y="2598441"/>
              <a:ext cx="62367" cy="41990"/>
            </a:xfrm>
            <a:custGeom>
              <a:avLst/>
              <a:gdLst/>
              <a:ahLst/>
              <a:cxnLst/>
              <a:rect l="l" t="t" r="r" b="b"/>
              <a:pathLst>
                <a:path w="2375" h="1599" extrusionOk="0">
                  <a:moveTo>
                    <a:pt x="1" y="1"/>
                  </a:moveTo>
                  <a:lnTo>
                    <a:pt x="1" y="1340"/>
                  </a:lnTo>
                  <a:cubicBezTo>
                    <a:pt x="1" y="1484"/>
                    <a:pt x="116" y="1599"/>
                    <a:pt x="259" y="1599"/>
                  </a:cubicBezTo>
                  <a:lnTo>
                    <a:pt x="2116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083;p64">
              <a:extLst>
                <a:ext uri="{FF2B5EF4-FFF2-40B4-BE49-F238E27FC236}">
                  <a16:creationId xmlns:a16="http://schemas.microsoft.com/office/drawing/2014/main" id="{742A8BD9-9F11-A3D3-B589-BD6B367638F6}"/>
                </a:ext>
              </a:extLst>
            </p:cNvPr>
            <p:cNvSpPr/>
            <p:nvPr/>
          </p:nvSpPr>
          <p:spPr>
            <a:xfrm>
              <a:off x="1131403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084;p64">
              <a:extLst>
                <a:ext uri="{FF2B5EF4-FFF2-40B4-BE49-F238E27FC236}">
                  <a16:creationId xmlns:a16="http://schemas.microsoft.com/office/drawing/2014/main" id="{D181FCFD-A710-B60A-FC40-4A0A585EC7F2}"/>
                </a:ext>
              </a:extLst>
            </p:cNvPr>
            <p:cNvSpPr/>
            <p:nvPr/>
          </p:nvSpPr>
          <p:spPr>
            <a:xfrm>
              <a:off x="1131403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085;p64">
              <a:extLst>
                <a:ext uri="{FF2B5EF4-FFF2-40B4-BE49-F238E27FC236}">
                  <a16:creationId xmlns:a16="http://schemas.microsoft.com/office/drawing/2014/main" id="{203D03AA-8BF5-3A7A-01BC-6E72A547EE05}"/>
                </a:ext>
              </a:extLst>
            </p:cNvPr>
            <p:cNvSpPr/>
            <p:nvPr/>
          </p:nvSpPr>
          <p:spPr>
            <a:xfrm>
              <a:off x="921560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086;p64">
              <a:extLst>
                <a:ext uri="{FF2B5EF4-FFF2-40B4-BE49-F238E27FC236}">
                  <a16:creationId xmlns:a16="http://schemas.microsoft.com/office/drawing/2014/main" id="{3D3E4BED-20D9-1229-6F66-7D0E1670EEEC}"/>
                </a:ext>
              </a:extLst>
            </p:cNvPr>
            <p:cNvSpPr/>
            <p:nvPr/>
          </p:nvSpPr>
          <p:spPr>
            <a:xfrm>
              <a:off x="921560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087;p64">
              <a:extLst>
                <a:ext uri="{FF2B5EF4-FFF2-40B4-BE49-F238E27FC236}">
                  <a16:creationId xmlns:a16="http://schemas.microsoft.com/office/drawing/2014/main" id="{7545771B-5903-08C0-667E-AC209931F001}"/>
                </a:ext>
              </a:extLst>
            </p:cNvPr>
            <p:cNvSpPr/>
            <p:nvPr/>
          </p:nvSpPr>
          <p:spPr>
            <a:xfrm>
              <a:off x="921560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088;p64">
              <a:extLst>
                <a:ext uri="{FF2B5EF4-FFF2-40B4-BE49-F238E27FC236}">
                  <a16:creationId xmlns:a16="http://schemas.microsoft.com/office/drawing/2014/main" id="{2FF73C71-680D-370E-9A83-80685588E61D}"/>
                </a:ext>
              </a:extLst>
            </p:cNvPr>
            <p:cNvSpPr/>
            <p:nvPr/>
          </p:nvSpPr>
          <p:spPr>
            <a:xfrm>
              <a:off x="1145479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1043" y="0"/>
                  </a:moveTo>
                  <a:cubicBezTo>
                    <a:pt x="1040" y="0"/>
                    <a:pt x="1037" y="0"/>
                    <a:pt x="1034" y="0"/>
                  </a:cubicBezTo>
                  <a:lnTo>
                    <a:pt x="259" y="0"/>
                  </a:ln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9" y="383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089;p64">
              <a:extLst>
                <a:ext uri="{FF2B5EF4-FFF2-40B4-BE49-F238E27FC236}">
                  <a16:creationId xmlns:a16="http://schemas.microsoft.com/office/drawing/2014/main" id="{6E6D2E50-0A1F-DBC9-6445-F3AF034AD075}"/>
                </a:ext>
              </a:extLst>
            </p:cNvPr>
            <p:cNvSpPr/>
            <p:nvPr/>
          </p:nvSpPr>
          <p:spPr>
            <a:xfrm>
              <a:off x="1145479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090;p64">
              <a:extLst>
                <a:ext uri="{FF2B5EF4-FFF2-40B4-BE49-F238E27FC236}">
                  <a16:creationId xmlns:a16="http://schemas.microsoft.com/office/drawing/2014/main" id="{995EBD5C-3133-C04F-4A61-A3CE3CA11453}"/>
                </a:ext>
              </a:extLst>
            </p:cNvPr>
            <p:cNvSpPr/>
            <p:nvPr/>
          </p:nvSpPr>
          <p:spPr>
            <a:xfrm>
              <a:off x="1145479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091;p64">
              <a:extLst>
                <a:ext uri="{FF2B5EF4-FFF2-40B4-BE49-F238E27FC236}">
                  <a16:creationId xmlns:a16="http://schemas.microsoft.com/office/drawing/2014/main" id="{FB4062B1-D659-8126-6153-07183104D157}"/>
                </a:ext>
              </a:extLst>
            </p:cNvPr>
            <p:cNvSpPr/>
            <p:nvPr/>
          </p:nvSpPr>
          <p:spPr>
            <a:xfrm>
              <a:off x="1034399" y="2501437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092;p64">
              <a:extLst>
                <a:ext uri="{FF2B5EF4-FFF2-40B4-BE49-F238E27FC236}">
                  <a16:creationId xmlns:a16="http://schemas.microsoft.com/office/drawing/2014/main" id="{B312C3B2-B180-A6E7-9F91-A847DAC03E05}"/>
                </a:ext>
              </a:extLst>
            </p:cNvPr>
            <p:cNvSpPr/>
            <p:nvPr/>
          </p:nvSpPr>
          <p:spPr>
            <a:xfrm>
              <a:off x="1034399" y="2531583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83" y="384"/>
                    <a:pt x="1283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093;p64">
              <a:extLst>
                <a:ext uri="{FF2B5EF4-FFF2-40B4-BE49-F238E27FC236}">
                  <a16:creationId xmlns:a16="http://schemas.microsoft.com/office/drawing/2014/main" id="{1E5B02A3-C5DC-57E4-C448-6596915D088D}"/>
                </a:ext>
              </a:extLst>
            </p:cNvPr>
            <p:cNvSpPr/>
            <p:nvPr/>
          </p:nvSpPr>
          <p:spPr>
            <a:xfrm>
              <a:off x="1034399" y="2561756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7" name="Connecteur droit avec flèche 436">
            <a:extLst>
              <a:ext uri="{FF2B5EF4-FFF2-40B4-BE49-F238E27FC236}">
                <a16:creationId xmlns:a16="http://schemas.microsoft.com/office/drawing/2014/main" id="{655FDA34-D773-32FB-CE8F-42B35A16F801}"/>
              </a:ext>
            </a:extLst>
          </p:cNvPr>
          <p:cNvCxnSpPr/>
          <p:nvPr/>
        </p:nvCxnSpPr>
        <p:spPr>
          <a:xfrm>
            <a:off x="1794668" y="1965859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Connecteur droit avec flèche 437">
            <a:extLst>
              <a:ext uri="{FF2B5EF4-FFF2-40B4-BE49-F238E27FC236}">
                <a16:creationId xmlns:a16="http://schemas.microsoft.com/office/drawing/2014/main" id="{91346973-4C24-60AE-FB9E-F7EBFA17691C}"/>
              </a:ext>
            </a:extLst>
          </p:cNvPr>
          <p:cNvCxnSpPr/>
          <p:nvPr/>
        </p:nvCxnSpPr>
        <p:spPr>
          <a:xfrm>
            <a:off x="3039268" y="1973317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Connecteur droit avec flèche 438">
            <a:extLst>
              <a:ext uri="{FF2B5EF4-FFF2-40B4-BE49-F238E27FC236}">
                <a16:creationId xmlns:a16="http://schemas.microsoft.com/office/drawing/2014/main" id="{93D565D3-1182-FDAB-45BF-0C59CC12D045}"/>
              </a:ext>
            </a:extLst>
          </p:cNvPr>
          <p:cNvCxnSpPr/>
          <p:nvPr/>
        </p:nvCxnSpPr>
        <p:spPr>
          <a:xfrm>
            <a:off x="4791868" y="1970690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Connecteur droit avec flèche 439">
            <a:extLst>
              <a:ext uri="{FF2B5EF4-FFF2-40B4-BE49-F238E27FC236}">
                <a16:creationId xmlns:a16="http://schemas.microsoft.com/office/drawing/2014/main" id="{BD9CF903-9B12-AB01-8432-0074ED4E8963}"/>
              </a:ext>
            </a:extLst>
          </p:cNvPr>
          <p:cNvCxnSpPr/>
          <p:nvPr/>
        </p:nvCxnSpPr>
        <p:spPr>
          <a:xfrm>
            <a:off x="5909468" y="1973343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1" name="ZoneTexte 440">
            <a:extLst>
              <a:ext uri="{FF2B5EF4-FFF2-40B4-BE49-F238E27FC236}">
                <a16:creationId xmlns:a16="http://schemas.microsoft.com/office/drawing/2014/main" id="{D72B9554-7FD3-47E0-620F-F1A31641B09A}"/>
              </a:ext>
            </a:extLst>
          </p:cNvPr>
          <p:cNvSpPr txBox="1"/>
          <p:nvPr/>
        </p:nvSpPr>
        <p:spPr>
          <a:xfrm>
            <a:off x="5288280" y="1805930"/>
            <a:ext cx="63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Text</a:t>
            </a:r>
            <a:r>
              <a:rPr lang="fr-FR" i="1"/>
              <a:t> </a:t>
            </a:r>
          </a:p>
        </p:txBody>
      </p:sp>
      <p:sp>
        <p:nvSpPr>
          <p:cNvPr id="442" name="ZoneTexte 441">
            <a:extLst>
              <a:ext uri="{FF2B5EF4-FFF2-40B4-BE49-F238E27FC236}">
                <a16:creationId xmlns:a16="http://schemas.microsoft.com/office/drawing/2014/main" id="{09BF69A5-D284-816F-CA1E-46DF8B59A487}"/>
              </a:ext>
            </a:extLst>
          </p:cNvPr>
          <p:cNvSpPr txBox="1"/>
          <p:nvPr/>
        </p:nvSpPr>
        <p:spPr>
          <a:xfrm>
            <a:off x="2150106" y="2152908"/>
            <a:ext cx="1018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Vocal instruction </a:t>
            </a:r>
          </a:p>
        </p:txBody>
      </p:sp>
      <p:cxnSp>
        <p:nvCxnSpPr>
          <p:cNvPr id="443" name="Connecteur droit avec flèche 442">
            <a:extLst>
              <a:ext uri="{FF2B5EF4-FFF2-40B4-BE49-F238E27FC236}">
                <a16:creationId xmlns:a16="http://schemas.microsoft.com/office/drawing/2014/main" id="{63DD2906-F893-A6FD-1AEA-E82EE386CC84}"/>
              </a:ext>
            </a:extLst>
          </p:cNvPr>
          <p:cNvCxnSpPr/>
          <p:nvPr/>
        </p:nvCxnSpPr>
        <p:spPr>
          <a:xfrm>
            <a:off x="7086404" y="2382164"/>
            <a:ext cx="0" cy="2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Connecteur droit avec flèche 443">
            <a:extLst>
              <a:ext uri="{FF2B5EF4-FFF2-40B4-BE49-F238E27FC236}">
                <a16:creationId xmlns:a16="http://schemas.microsoft.com/office/drawing/2014/main" id="{230779EB-5E9D-DBEC-4033-77F315D18529}"/>
              </a:ext>
            </a:extLst>
          </p:cNvPr>
          <p:cNvCxnSpPr/>
          <p:nvPr/>
        </p:nvCxnSpPr>
        <p:spPr>
          <a:xfrm>
            <a:off x="7086404" y="3255184"/>
            <a:ext cx="0" cy="2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5" name="ZoneTexte 444">
            <a:extLst>
              <a:ext uri="{FF2B5EF4-FFF2-40B4-BE49-F238E27FC236}">
                <a16:creationId xmlns:a16="http://schemas.microsoft.com/office/drawing/2014/main" id="{46442B40-D7ED-DDFF-1D1C-3B89561231D1}"/>
              </a:ext>
            </a:extLst>
          </p:cNvPr>
          <p:cNvSpPr txBox="1"/>
          <p:nvPr/>
        </p:nvSpPr>
        <p:spPr>
          <a:xfrm>
            <a:off x="7637876" y="2786383"/>
            <a:ext cx="10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Playload</a:t>
            </a:r>
            <a:r>
              <a:rPr lang="fr-FR" i="1"/>
              <a:t> </a:t>
            </a:r>
          </a:p>
        </p:txBody>
      </p:sp>
      <p:grpSp>
        <p:nvGrpSpPr>
          <p:cNvPr id="446" name="Google Shape;16338;p68">
            <a:extLst>
              <a:ext uri="{FF2B5EF4-FFF2-40B4-BE49-F238E27FC236}">
                <a16:creationId xmlns:a16="http://schemas.microsoft.com/office/drawing/2014/main" id="{C14A5AD2-81F4-716B-CB8D-7159AE77B7FE}"/>
              </a:ext>
            </a:extLst>
          </p:cNvPr>
          <p:cNvGrpSpPr/>
          <p:nvPr/>
        </p:nvGrpSpPr>
        <p:grpSpPr>
          <a:xfrm>
            <a:off x="6861020" y="2745277"/>
            <a:ext cx="567383" cy="481886"/>
            <a:chOff x="3735553" y="1530151"/>
            <a:chExt cx="366722" cy="317962"/>
          </a:xfrm>
        </p:grpSpPr>
        <p:sp>
          <p:nvSpPr>
            <p:cNvPr id="447" name="Google Shape;16339;p68">
              <a:extLst>
                <a:ext uri="{FF2B5EF4-FFF2-40B4-BE49-F238E27FC236}">
                  <a16:creationId xmlns:a16="http://schemas.microsoft.com/office/drawing/2014/main" id="{27EAAC71-58D8-8126-4B3D-88680B464450}"/>
                </a:ext>
              </a:extLst>
            </p:cNvPr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6340;p68">
              <a:extLst>
                <a:ext uri="{FF2B5EF4-FFF2-40B4-BE49-F238E27FC236}">
                  <a16:creationId xmlns:a16="http://schemas.microsoft.com/office/drawing/2014/main" id="{0E96D6F8-E453-FA48-7A20-4D5032282C9A}"/>
                </a:ext>
              </a:extLst>
            </p:cNvPr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6341;p68">
              <a:extLst>
                <a:ext uri="{FF2B5EF4-FFF2-40B4-BE49-F238E27FC236}">
                  <a16:creationId xmlns:a16="http://schemas.microsoft.com/office/drawing/2014/main" id="{0C013D02-A56D-42AD-ED93-4E64D4B6BBF2}"/>
                </a:ext>
              </a:extLst>
            </p:cNvPr>
            <p:cNvSpPr/>
            <p:nvPr/>
          </p:nvSpPr>
          <p:spPr>
            <a:xfrm>
              <a:off x="3735553" y="1530151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6342;p68">
              <a:extLst>
                <a:ext uri="{FF2B5EF4-FFF2-40B4-BE49-F238E27FC236}">
                  <a16:creationId xmlns:a16="http://schemas.microsoft.com/office/drawing/2014/main" id="{6260B7AD-52C1-52EE-FD5A-7A5DCB9483D9}"/>
                </a:ext>
              </a:extLst>
            </p:cNvPr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6343;p68">
              <a:extLst>
                <a:ext uri="{FF2B5EF4-FFF2-40B4-BE49-F238E27FC236}">
                  <a16:creationId xmlns:a16="http://schemas.microsoft.com/office/drawing/2014/main" id="{32C8A099-66C3-24E9-D773-9F8B4E20085E}"/>
                </a:ext>
              </a:extLst>
            </p:cNvPr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6344;p68">
              <a:extLst>
                <a:ext uri="{FF2B5EF4-FFF2-40B4-BE49-F238E27FC236}">
                  <a16:creationId xmlns:a16="http://schemas.microsoft.com/office/drawing/2014/main" id="{0C343985-8D3B-2744-9279-731C2F1E816B}"/>
                </a:ext>
              </a:extLst>
            </p:cNvPr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6345;p68">
              <a:extLst>
                <a:ext uri="{FF2B5EF4-FFF2-40B4-BE49-F238E27FC236}">
                  <a16:creationId xmlns:a16="http://schemas.microsoft.com/office/drawing/2014/main" id="{27A18ED3-E060-8665-2888-53D957BA8C4B}"/>
                </a:ext>
              </a:extLst>
            </p:cNvPr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6346;p68">
              <a:extLst>
                <a:ext uri="{FF2B5EF4-FFF2-40B4-BE49-F238E27FC236}">
                  <a16:creationId xmlns:a16="http://schemas.microsoft.com/office/drawing/2014/main" id="{3AF0A456-4A2D-365D-1D8F-308F5E7A0BFD}"/>
                </a:ext>
              </a:extLst>
            </p:cNvPr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6347;p68">
              <a:extLst>
                <a:ext uri="{FF2B5EF4-FFF2-40B4-BE49-F238E27FC236}">
                  <a16:creationId xmlns:a16="http://schemas.microsoft.com/office/drawing/2014/main" id="{01B5A4E4-491D-2659-9E01-B2B404121D33}"/>
                </a:ext>
              </a:extLst>
            </p:cNvPr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6348;p68">
              <a:extLst>
                <a:ext uri="{FF2B5EF4-FFF2-40B4-BE49-F238E27FC236}">
                  <a16:creationId xmlns:a16="http://schemas.microsoft.com/office/drawing/2014/main" id="{80651496-D637-8B4E-A9A1-000C42452127}"/>
                </a:ext>
              </a:extLst>
            </p:cNvPr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6349;p68">
              <a:extLst>
                <a:ext uri="{FF2B5EF4-FFF2-40B4-BE49-F238E27FC236}">
                  <a16:creationId xmlns:a16="http://schemas.microsoft.com/office/drawing/2014/main" id="{F5ABD4A2-2E50-A81F-5CA7-512C30BF5B01}"/>
                </a:ext>
              </a:extLst>
            </p:cNvPr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6350;p68">
              <a:extLst>
                <a:ext uri="{FF2B5EF4-FFF2-40B4-BE49-F238E27FC236}">
                  <a16:creationId xmlns:a16="http://schemas.microsoft.com/office/drawing/2014/main" id="{A2226095-7D89-F740-B96F-64CB016F6443}"/>
                </a:ext>
              </a:extLst>
            </p:cNvPr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ZoneTexte 458">
            <a:extLst>
              <a:ext uri="{FF2B5EF4-FFF2-40B4-BE49-F238E27FC236}">
                <a16:creationId xmlns:a16="http://schemas.microsoft.com/office/drawing/2014/main" id="{F16ED618-536F-E982-3D97-D8AE952B8435}"/>
              </a:ext>
            </a:extLst>
          </p:cNvPr>
          <p:cNvSpPr txBox="1"/>
          <p:nvPr/>
        </p:nvSpPr>
        <p:spPr>
          <a:xfrm>
            <a:off x="3714030" y="4214977"/>
            <a:ext cx="12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MQTT</a:t>
            </a:r>
            <a:r>
              <a:rPr lang="fr-FR" i="1" err="1">
                <a:solidFill>
                  <a:schemeClr val="bg1"/>
                </a:solidFill>
              </a:rPr>
              <a:t>s</a:t>
            </a:r>
            <a:r>
              <a:rPr lang="fr-FR" i="1"/>
              <a:t>     </a:t>
            </a:r>
            <a:r>
              <a:rPr lang="fr-FR" i="1" err="1"/>
              <a:t>request</a:t>
            </a:r>
            <a:r>
              <a:rPr lang="fr-FR" i="1"/>
              <a:t> </a:t>
            </a:r>
            <a:r>
              <a:rPr lang="fr-FR" i="1" err="1"/>
              <a:t>order</a:t>
            </a:r>
            <a:r>
              <a:rPr lang="fr-FR" i="1"/>
              <a:t> </a:t>
            </a:r>
          </a:p>
        </p:txBody>
      </p:sp>
      <p:sp>
        <p:nvSpPr>
          <p:cNvPr id="460" name="ZoneTexte 459">
            <a:extLst>
              <a:ext uri="{FF2B5EF4-FFF2-40B4-BE49-F238E27FC236}">
                <a16:creationId xmlns:a16="http://schemas.microsoft.com/office/drawing/2014/main" id="{2A8F78BF-5B08-38A7-5C21-4E4C2959103A}"/>
              </a:ext>
            </a:extLst>
          </p:cNvPr>
          <p:cNvSpPr txBox="1"/>
          <p:nvPr/>
        </p:nvSpPr>
        <p:spPr>
          <a:xfrm>
            <a:off x="6600813" y="4523737"/>
            <a:ext cx="101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MQTT</a:t>
            </a:r>
            <a:r>
              <a:rPr lang="fr-FR" i="1" err="1">
                <a:solidFill>
                  <a:schemeClr val="bg1"/>
                </a:solidFill>
              </a:rPr>
              <a:t>s</a:t>
            </a:r>
            <a:r>
              <a:rPr lang="fr-FR" i="1"/>
              <a:t> Broker </a:t>
            </a:r>
          </a:p>
        </p:txBody>
      </p:sp>
      <p:sp>
        <p:nvSpPr>
          <p:cNvPr id="461" name="ZoneTexte 460">
            <a:extLst>
              <a:ext uri="{FF2B5EF4-FFF2-40B4-BE49-F238E27FC236}">
                <a16:creationId xmlns:a16="http://schemas.microsoft.com/office/drawing/2014/main" id="{0D2BD1AA-0A5C-EC66-B728-F609D3434D9C}"/>
              </a:ext>
            </a:extLst>
          </p:cNvPr>
          <p:cNvSpPr txBox="1"/>
          <p:nvPr/>
        </p:nvSpPr>
        <p:spPr>
          <a:xfrm>
            <a:off x="1195993" y="4527100"/>
            <a:ext cx="10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Robot </a:t>
            </a:r>
          </a:p>
        </p:txBody>
      </p:sp>
      <p:pic>
        <p:nvPicPr>
          <p:cNvPr id="462" name="Image 461">
            <a:extLst>
              <a:ext uri="{FF2B5EF4-FFF2-40B4-BE49-F238E27FC236}">
                <a16:creationId xmlns:a16="http://schemas.microsoft.com/office/drawing/2014/main" id="{5F91B2DA-36F5-1882-DD29-9BB3793E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133" y="3733450"/>
            <a:ext cx="639596" cy="630002"/>
          </a:xfrm>
          <a:prstGeom prst="rect">
            <a:avLst/>
          </a:prstGeom>
        </p:spPr>
      </p:pic>
      <p:pic>
        <p:nvPicPr>
          <p:cNvPr id="463" name="Image 462">
            <a:extLst>
              <a:ext uri="{FF2B5EF4-FFF2-40B4-BE49-F238E27FC236}">
                <a16:creationId xmlns:a16="http://schemas.microsoft.com/office/drawing/2014/main" id="{7149D923-56C6-CE77-4992-5B09E74E5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306" y="1583288"/>
            <a:ext cx="810149" cy="805452"/>
          </a:xfrm>
          <a:prstGeom prst="rect">
            <a:avLst/>
          </a:prstGeom>
        </p:spPr>
      </p:pic>
      <p:pic>
        <p:nvPicPr>
          <p:cNvPr id="464" name="Image 463">
            <a:extLst>
              <a:ext uri="{FF2B5EF4-FFF2-40B4-BE49-F238E27FC236}">
                <a16:creationId xmlns:a16="http://schemas.microsoft.com/office/drawing/2014/main" id="{2C68E850-18F4-DCF4-74DD-9970C89B5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921" y="1634531"/>
            <a:ext cx="730141" cy="703099"/>
          </a:xfrm>
          <a:prstGeom prst="rect">
            <a:avLst/>
          </a:prstGeom>
        </p:spPr>
      </p:pic>
      <p:cxnSp>
        <p:nvCxnSpPr>
          <p:cNvPr id="465" name="Connecteur droit avec flèche 464">
            <a:extLst>
              <a:ext uri="{FF2B5EF4-FFF2-40B4-BE49-F238E27FC236}">
                <a16:creationId xmlns:a16="http://schemas.microsoft.com/office/drawing/2014/main" id="{C27B4C61-3B1B-E858-A6E5-3D2222845862}"/>
              </a:ext>
            </a:extLst>
          </p:cNvPr>
          <p:cNvCxnSpPr>
            <a:cxnSpLocks/>
          </p:cNvCxnSpPr>
          <p:nvPr/>
        </p:nvCxnSpPr>
        <p:spPr>
          <a:xfrm flipH="1">
            <a:off x="2150106" y="4211727"/>
            <a:ext cx="4371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6" name="ZoneTexte 465">
            <a:extLst>
              <a:ext uri="{FF2B5EF4-FFF2-40B4-BE49-F238E27FC236}">
                <a16:creationId xmlns:a16="http://schemas.microsoft.com/office/drawing/2014/main" id="{DF167900-B7C8-3C58-8A67-3D2943DCEB57}"/>
              </a:ext>
            </a:extLst>
          </p:cNvPr>
          <p:cNvSpPr txBox="1"/>
          <p:nvPr/>
        </p:nvSpPr>
        <p:spPr>
          <a:xfrm>
            <a:off x="879650" y="2292945"/>
            <a:ext cx="101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User </a:t>
            </a:r>
          </a:p>
        </p:txBody>
      </p:sp>
      <p:sp>
        <p:nvSpPr>
          <p:cNvPr id="467" name="ZoneTexte 466">
            <a:extLst>
              <a:ext uri="{FF2B5EF4-FFF2-40B4-BE49-F238E27FC236}">
                <a16:creationId xmlns:a16="http://schemas.microsoft.com/office/drawing/2014/main" id="{1ED5187A-C49F-231A-A360-4780DC69482F}"/>
              </a:ext>
            </a:extLst>
          </p:cNvPr>
          <p:cNvSpPr txBox="1"/>
          <p:nvPr/>
        </p:nvSpPr>
        <p:spPr>
          <a:xfrm>
            <a:off x="3477895" y="2411776"/>
            <a:ext cx="144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Speech to </a:t>
            </a:r>
            <a:r>
              <a:rPr lang="fr-FR" i="1" err="1"/>
              <a:t>text</a:t>
            </a:r>
            <a:r>
              <a:rPr lang="fr-FR" i="1"/>
              <a:t> engine </a:t>
            </a:r>
          </a:p>
        </p:txBody>
      </p:sp>
      <p:sp>
        <p:nvSpPr>
          <p:cNvPr id="468" name="ZoneTexte 467">
            <a:extLst>
              <a:ext uri="{FF2B5EF4-FFF2-40B4-BE49-F238E27FC236}">
                <a16:creationId xmlns:a16="http://schemas.microsoft.com/office/drawing/2014/main" id="{EB25911F-E9A7-B72B-0467-6B0A3F2A951E}"/>
              </a:ext>
            </a:extLst>
          </p:cNvPr>
          <p:cNvSpPr txBox="1"/>
          <p:nvPr/>
        </p:nvSpPr>
        <p:spPr>
          <a:xfrm>
            <a:off x="7559262" y="1761237"/>
            <a:ext cx="144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Text</a:t>
            </a:r>
            <a:r>
              <a:rPr lang="fr-FR" i="1"/>
              <a:t>-to-</a:t>
            </a:r>
            <a:r>
              <a:rPr lang="fr-FR" i="1" err="1"/>
              <a:t>intent</a:t>
            </a:r>
            <a:r>
              <a:rPr lang="fr-FR" i="1"/>
              <a:t> engine </a:t>
            </a:r>
          </a:p>
        </p:txBody>
      </p:sp>
      <p:cxnSp>
        <p:nvCxnSpPr>
          <p:cNvPr id="469" name="Connecteur droit avec flèche 468">
            <a:extLst>
              <a:ext uri="{FF2B5EF4-FFF2-40B4-BE49-F238E27FC236}">
                <a16:creationId xmlns:a16="http://schemas.microsoft.com/office/drawing/2014/main" id="{2AA81686-7AED-1693-2D86-8A362FE6C3A7}"/>
              </a:ext>
            </a:extLst>
          </p:cNvPr>
          <p:cNvCxnSpPr>
            <a:cxnSpLocks/>
          </p:cNvCxnSpPr>
          <p:nvPr/>
        </p:nvCxnSpPr>
        <p:spPr>
          <a:xfrm>
            <a:off x="2146861" y="3733450"/>
            <a:ext cx="4427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0" name="ZoneTexte 469">
            <a:extLst>
              <a:ext uri="{FF2B5EF4-FFF2-40B4-BE49-F238E27FC236}">
                <a16:creationId xmlns:a16="http://schemas.microsoft.com/office/drawing/2014/main" id="{A493E8C6-C8FF-FBCB-FB3B-92166B24A79C}"/>
              </a:ext>
            </a:extLst>
          </p:cNvPr>
          <p:cNvSpPr txBox="1"/>
          <p:nvPr/>
        </p:nvSpPr>
        <p:spPr>
          <a:xfrm>
            <a:off x="3670937" y="3194440"/>
            <a:ext cx="12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MQTT</a:t>
            </a:r>
            <a:br>
              <a:rPr lang="fr-FR" i="1"/>
            </a:br>
            <a:r>
              <a:rPr lang="fr-FR" i="1"/>
              <a:t>robot state</a:t>
            </a:r>
          </a:p>
        </p:txBody>
      </p:sp>
      <p:sp>
        <p:nvSpPr>
          <p:cNvPr id="471" name="ZoneTexte 470">
            <a:extLst>
              <a:ext uri="{FF2B5EF4-FFF2-40B4-BE49-F238E27FC236}">
                <a16:creationId xmlns:a16="http://schemas.microsoft.com/office/drawing/2014/main" id="{5D6D7578-C7D6-08D6-D2CF-B85E5C00A0B5}"/>
              </a:ext>
            </a:extLst>
          </p:cNvPr>
          <p:cNvSpPr txBox="1"/>
          <p:nvPr/>
        </p:nvSpPr>
        <p:spPr>
          <a:xfrm>
            <a:off x="845232" y="1197042"/>
            <a:ext cx="4026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>
                <a:solidFill>
                  <a:schemeClr val="bg2">
                    <a:lumMod val="10000"/>
                  </a:schemeClr>
                </a:solidFill>
              </a:rPr>
              <a:t> Local </a:t>
            </a:r>
            <a:r>
              <a:rPr lang="fr-FR" b="1" u="sng" err="1">
                <a:solidFill>
                  <a:schemeClr val="bg2">
                    <a:lumMod val="10000"/>
                  </a:schemeClr>
                </a:solidFill>
              </a:rPr>
              <a:t>Whisper</a:t>
            </a:r>
            <a:r>
              <a:rPr lang="fr-FR" b="1" u="sng">
                <a:solidFill>
                  <a:schemeClr val="bg2">
                    <a:lumMod val="10000"/>
                  </a:schemeClr>
                </a:solidFill>
              </a:rPr>
              <a:t> AI </a:t>
            </a:r>
          </a:p>
        </p:txBody>
      </p:sp>
      <p:pic>
        <p:nvPicPr>
          <p:cNvPr id="3" name="Image 2" descr="Une image contenant robinet, levier&#10;&#10;Description générée automatiquement">
            <a:extLst>
              <a:ext uri="{FF2B5EF4-FFF2-40B4-BE49-F238E27FC236}">
                <a16:creationId xmlns:a16="http://schemas.microsoft.com/office/drawing/2014/main" id="{D59C6114-B91D-C51F-1CC6-D1A22D907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24" y="3076484"/>
            <a:ext cx="1958345" cy="1565272"/>
          </a:xfrm>
          <a:prstGeom prst="rect">
            <a:avLst/>
          </a:prstGeom>
        </p:spPr>
      </p:pic>
      <p:pic>
        <p:nvPicPr>
          <p:cNvPr id="51" name="Image 50" descr="Une image contenant Police,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23478897-F5C8-81D6-7467-5A113D76A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2" y="25362"/>
            <a:ext cx="1519477" cy="321564"/>
          </a:xfrm>
          <a:prstGeom prst="rect">
            <a:avLst/>
          </a:prstGeom>
        </p:spPr>
      </p:pic>
      <p:pic>
        <p:nvPicPr>
          <p:cNvPr id="56" name="Image 55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BA6AF4EA-5C5C-A4EC-680F-E546099D6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183" y="57792"/>
            <a:ext cx="949524" cy="94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3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Text-to-intent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D01E36-171D-88D2-E3DA-ED68C7C0A5C4}"/>
              </a:ext>
            </a:extLst>
          </p:cNvPr>
          <p:cNvSpPr/>
          <p:nvPr/>
        </p:nvSpPr>
        <p:spPr>
          <a:xfrm>
            <a:off x="3654893" y="1511077"/>
            <a:ext cx="5217393" cy="17427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oogle Shape;348;p30">
            <a:extLst>
              <a:ext uri="{FF2B5EF4-FFF2-40B4-BE49-F238E27FC236}">
                <a16:creationId xmlns:a16="http://schemas.microsoft.com/office/drawing/2014/main" id="{48BEF363-F4E5-7835-0009-420168910A45}"/>
              </a:ext>
            </a:extLst>
          </p:cNvPr>
          <p:cNvGrpSpPr/>
          <p:nvPr/>
        </p:nvGrpSpPr>
        <p:grpSpPr>
          <a:xfrm flipH="1">
            <a:off x="992051" y="1558980"/>
            <a:ext cx="629631" cy="716409"/>
            <a:chOff x="4652682" y="1061474"/>
            <a:chExt cx="568157" cy="646462"/>
          </a:xfrm>
        </p:grpSpPr>
        <p:sp>
          <p:nvSpPr>
            <p:cNvPr id="6" name="Google Shape;353;p30">
              <a:extLst>
                <a:ext uri="{FF2B5EF4-FFF2-40B4-BE49-F238E27FC236}">
                  <a16:creationId xmlns:a16="http://schemas.microsoft.com/office/drawing/2014/main" id="{58923A8A-778E-C105-8A0A-F36672E4E694}"/>
                </a:ext>
              </a:extLst>
            </p:cNvPr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4;p30">
              <a:extLst>
                <a:ext uri="{FF2B5EF4-FFF2-40B4-BE49-F238E27FC236}">
                  <a16:creationId xmlns:a16="http://schemas.microsoft.com/office/drawing/2014/main" id="{9BBE2841-6F3B-E2CB-3F4A-46346BCD25A3}"/>
                </a:ext>
              </a:extLst>
            </p:cNvPr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5;p30">
              <a:extLst>
                <a:ext uri="{FF2B5EF4-FFF2-40B4-BE49-F238E27FC236}">
                  <a16:creationId xmlns:a16="http://schemas.microsoft.com/office/drawing/2014/main" id="{84E0D325-E554-30BA-B52B-1CA5D026E107}"/>
                </a:ext>
              </a:extLst>
            </p:cNvPr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3;p30">
              <a:extLst>
                <a:ext uri="{FF2B5EF4-FFF2-40B4-BE49-F238E27FC236}">
                  <a16:creationId xmlns:a16="http://schemas.microsoft.com/office/drawing/2014/main" id="{86A80A94-E4AC-DAA5-D298-E32B3853395B}"/>
                </a:ext>
              </a:extLst>
            </p:cNvPr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4;p30">
              <a:extLst>
                <a:ext uri="{FF2B5EF4-FFF2-40B4-BE49-F238E27FC236}">
                  <a16:creationId xmlns:a16="http://schemas.microsoft.com/office/drawing/2014/main" id="{52A8176A-6A0C-9BD9-DBF7-AD8165F19D6C}"/>
                </a:ext>
              </a:extLst>
            </p:cNvPr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5;p30">
              <a:extLst>
                <a:ext uri="{FF2B5EF4-FFF2-40B4-BE49-F238E27FC236}">
                  <a16:creationId xmlns:a16="http://schemas.microsoft.com/office/drawing/2014/main" id="{AA92D2E1-9441-8C9E-BB47-E45A5756478C}"/>
                </a:ext>
              </a:extLst>
            </p:cNvPr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6;p30">
              <a:extLst>
                <a:ext uri="{FF2B5EF4-FFF2-40B4-BE49-F238E27FC236}">
                  <a16:creationId xmlns:a16="http://schemas.microsoft.com/office/drawing/2014/main" id="{90256D81-12C1-D6C1-2200-1DFBB9820AC7}"/>
                </a:ext>
              </a:extLst>
            </p:cNvPr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7;p30">
              <a:extLst>
                <a:ext uri="{FF2B5EF4-FFF2-40B4-BE49-F238E27FC236}">
                  <a16:creationId xmlns:a16="http://schemas.microsoft.com/office/drawing/2014/main" id="{86422F6C-914E-0277-8EF1-AE50BE5125DD}"/>
                </a:ext>
              </a:extLst>
            </p:cNvPr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3;p30">
              <a:extLst>
                <a:ext uri="{FF2B5EF4-FFF2-40B4-BE49-F238E27FC236}">
                  <a16:creationId xmlns:a16="http://schemas.microsoft.com/office/drawing/2014/main" id="{9622BDD5-6780-2E0E-1AFD-E3CE93357151}"/>
                </a:ext>
              </a:extLst>
            </p:cNvPr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4;p30">
              <a:extLst>
                <a:ext uri="{FF2B5EF4-FFF2-40B4-BE49-F238E27FC236}">
                  <a16:creationId xmlns:a16="http://schemas.microsoft.com/office/drawing/2014/main" id="{03B6722F-0E41-B55E-4F96-D4BB100AE4AC}"/>
                </a:ext>
              </a:extLst>
            </p:cNvPr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5;p30">
              <a:extLst>
                <a:ext uri="{FF2B5EF4-FFF2-40B4-BE49-F238E27FC236}">
                  <a16:creationId xmlns:a16="http://schemas.microsoft.com/office/drawing/2014/main" id="{DBDA130A-EB6B-A0B7-ACA0-C3A061AA0DD8}"/>
                </a:ext>
              </a:extLst>
            </p:cNvPr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6;p30">
              <a:extLst>
                <a:ext uri="{FF2B5EF4-FFF2-40B4-BE49-F238E27FC236}">
                  <a16:creationId xmlns:a16="http://schemas.microsoft.com/office/drawing/2014/main" id="{232AF871-92F6-892F-8717-EADF36A735E6}"/>
                </a:ext>
              </a:extLst>
            </p:cNvPr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7;p30">
              <a:extLst>
                <a:ext uri="{FF2B5EF4-FFF2-40B4-BE49-F238E27FC236}">
                  <a16:creationId xmlns:a16="http://schemas.microsoft.com/office/drawing/2014/main" id="{C83053E4-6858-17F5-F505-A34F67DBB834}"/>
                </a:ext>
              </a:extLst>
            </p:cNvPr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8;p30">
              <a:extLst>
                <a:ext uri="{FF2B5EF4-FFF2-40B4-BE49-F238E27FC236}">
                  <a16:creationId xmlns:a16="http://schemas.microsoft.com/office/drawing/2014/main" id="{93BC1CD3-DFD6-33B4-F765-8873B45367F2}"/>
                </a:ext>
              </a:extLst>
            </p:cNvPr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9;p30">
              <a:extLst>
                <a:ext uri="{FF2B5EF4-FFF2-40B4-BE49-F238E27FC236}">
                  <a16:creationId xmlns:a16="http://schemas.microsoft.com/office/drawing/2014/main" id="{32E19E03-564D-7DBB-1803-43848102AEC7}"/>
                </a:ext>
              </a:extLst>
            </p:cNvPr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0;p30">
              <a:extLst>
                <a:ext uri="{FF2B5EF4-FFF2-40B4-BE49-F238E27FC236}">
                  <a16:creationId xmlns:a16="http://schemas.microsoft.com/office/drawing/2014/main" id="{1A3B85AD-E4FF-B762-B798-6607FECE2171}"/>
                </a:ext>
              </a:extLst>
            </p:cNvPr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9;p30">
              <a:extLst>
                <a:ext uri="{FF2B5EF4-FFF2-40B4-BE49-F238E27FC236}">
                  <a16:creationId xmlns:a16="http://schemas.microsoft.com/office/drawing/2014/main" id="{2B32903C-2269-97C5-2483-61C711FFCA06}"/>
                </a:ext>
              </a:extLst>
            </p:cNvPr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4;p30">
              <a:extLst>
                <a:ext uri="{FF2B5EF4-FFF2-40B4-BE49-F238E27FC236}">
                  <a16:creationId xmlns:a16="http://schemas.microsoft.com/office/drawing/2014/main" id="{0E21D751-87C6-E64F-91CA-A12E84FFE7A3}"/>
                </a:ext>
              </a:extLst>
            </p:cNvPr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5;p30">
              <a:extLst>
                <a:ext uri="{FF2B5EF4-FFF2-40B4-BE49-F238E27FC236}">
                  <a16:creationId xmlns:a16="http://schemas.microsoft.com/office/drawing/2014/main" id="{B484479E-9108-2FC5-824A-BAD03A8096E0}"/>
                </a:ext>
              </a:extLst>
            </p:cNvPr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6;p30">
              <a:extLst>
                <a:ext uri="{FF2B5EF4-FFF2-40B4-BE49-F238E27FC236}">
                  <a16:creationId xmlns:a16="http://schemas.microsoft.com/office/drawing/2014/main" id="{633F23D3-98A9-D6A0-CD24-75DD26E0F3B6}"/>
                </a:ext>
              </a:extLst>
            </p:cNvPr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7;p30">
              <a:extLst>
                <a:ext uri="{FF2B5EF4-FFF2-40B4-BE49-F238E27FC236}">
                  <a16:creationId xmlns:a16="http://schemas.microsoft.com/office/drawing/2014/main" id="{0B15EA1E-1506-6B9C-4DEC-5D78936C65F1}"/>
                </a:ext>
              </a:extLst>
            </p:cNvPr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6058;p62">
            <a:extLst>
              <a:ext uri="{FF2B5EF4-FFF2-40B4-BE49-F238E27FC236}">
                <a16:creationId xmlns:a16="http://schemas.microsoft.com/office/drawing/2014/main" id="{7EA8C3CA-D91D-50E4-C5C0-D4B6A9288C4A}"/>
              </a:ext>
            </a:extLst>
          </p:cNvPr>
          <p:cNvGrpSpPr/>
          <p:nvPr/>
        </p:nvGrpSpPr>
        <p:grpSpPr>
          <a:xfrm>
            <a:off x="2403278" y="1786840"/>
            <a:ext cx="497133" cy="388465"/>
            <a:chOff x="2970874" y="2329763"/>
            <a:chExt cx="403651" cy="305996"/>
          </a:xfrm>
        </p:grpSpPr>
        <p:sp>
          <p:nvSpPr>
            <p:cNvPr id="28" name="Google Shape;6059;p62">
              <a:extLst>
                <a:ext uri="{FF2B5EF4-FFF2-40B4-BE49-F238E27FC236}">
                  <a16:creationId xmlns:a16="http://schemas.microsoft.com/office/drawing/2014/main" id="{CFEABC73-7B60-CF40-EFAE-48A966119ABE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060;p62">
              <a:extLst>
                <a:ext uri="{FF2B5EF4-FFF2-40B4-BE49-F238E27FC236}">
                  <a16:creationId xmlns:a16="http://schemas.microsoft.com/office/drawing/2014/main" id="{5148941B-143F-5B52-4A3C-B467A3935516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061;p62">
              <a:extLst>
                <a:ext uri="{FF2B5EF4-FFF2-40B4-BE49-F238E27FC236}">
                  <a16:creationId xmlns:a16="http://schemas.microsoft.com/office/drawing/2014/main" id="{C56E3FE5-D988-C59A-D20E-071D58FE6DE3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62;p62">
              <a:extLst>
                <a:ext uri="{FF2B5EF4-FFF2-40B4-BE49-F238E27FC236}">
                  <a16:creationId xmlns:a16="http://schemas.microsoft.com/office/drawing/2014/main" id="{018F0769-EFF3-6780-621F-17BD8922240B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063;p62">
              <a:extLst>
                <a:ext uri="{FF2B5EF4-FFF2-40B4-BE49-F238E27FC236}">
                  <a16:creationId xmlns:a16="http://schemas.microsoft.com/office/drawing/2014/main" id="{8A8C43E2-1B19-3FE2-4213-5566D454FA51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064;p62">
              <a:extLst>
                <a:ext uri="{FF2B5EF4-FFF2-40B4-BE49-F238E27FC236}">
                  <a16:creationId xmlns:a16="http://schemas.microsoft.com/office/drawing/2014/main" id="{167D0B4A-2D70-3231-C604-34655DD678DE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065;p62">
              <a:extLst>
                <a:ext uri="{FF2B5EF4-FFF2-40B4-BE49-F238E27FC236}">
                  <a16:creationId xmlns:a16="http://schemas.microsoft.com/office/drawing/2014/main" id="{BF89BDB5-D5A7-76C0-55A8-C3A03585E3D7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066;p62">
              <a:extLst>
                <a:ext uri="{FF2B5EF4-FFF2-40B4-BE49-F238E27FC236}">
                  <a16:creationId xmlns:a16="http://schemas.microsoft.com/office/drawing/2014/main" id="{401F9331-47A7-6FB9-4462-574BF5D10794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067;p62">
              <a:extLst>
                <a:ext uri="{FF2B5EF4-FFF2-40B4-BE49-F238E27FC236}">
                  <a16:creationId xmlns:a16="http://schemas.microsoft.com/office/drawing/2014/main" id="{9CF6A657-1C28-408B-390C-96687161C479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5445;p60">
            <a:extLst>
              <a:ext uri="{FF2B5EF4-FFF2-40B4-BE49-F238E27FC236}">
                <a16:creationId xmlns:a16="http://schemas.microsoft.com/office/drawing/2014/main" id="{D373F846-0C4A-B529-2FD1-D0B89F200AE4}"/>
              </a:ext>
            </a:extLst>
          </p:cNvPr>
          <p:cNvGrpSpPr/>
          <p:nvPr/>
        </p:nvGrpSpPr>
        <p:grpSpPr>
          <a:xfrm>
            <a:off x="3714031" y="1583288"/>
            <a:ext cx="959662" cy="788620"/>
            <a:chOff x="7617850" y="2063282"/>
            <a:chExt cx="799565" cy="670282"/>
          </a:xfrm>
          <a:solidFill>
            <a:schemeClr val="accent2"/>
          </a:solidFill>
        </p:grpSpPr>
        <p:cxnSp>
          <p:nvCxnSpPr>
            <p:cNvPr id="38" name="Google Shape;5446;p60">
              <a:extLst>
                <a:ext uri="{FF2B5EF4-FFF2-40B4-BE49-F238E27FC236}">
                  <a16:creationId xmlns:a16="http://schemas.microsoft.com/office/drawing/2014/main" id="{B0DF1501-EF7F-F05B-E609-F8467AB4CC57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5447;p60">
              <a:extLst>
                <a:ext uri="{FF2B5EF4-FFF2-40B4-BE49-F238E27FC236}">
                  <a16:creationId xmlns:a16="http://schemas.microsoft.com/office/drawing/2014/main" id="{EF62ECB3-33FF-C89B-0E9B-C376160BF8DA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5448;p60">
              <a:extLst>
                <a:ext uri="{FF2B5EF4-FFF2-40B4-BE49-F238E27FC236}">
                  <a16:creationId xmlns:a16="http://schemas.microsoft.com/office/drawing/2014/main" id="{673FC13D-7AC9-0064-00B1-4031CF214F22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5449;p60">
              <a:extLst>
                <a:ext uri="{FF2B5EF4-FFF2-40B4-BE49-F238E27FC236}">
                  <a16:creationId xmlns:a16="http://schemas.microsoft.com/office/drawing/2014/main" id="{07E22760-6501-AFB6-705D-856D41057A84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5450;p60">
              <a:extLst>
                <a:ext uri="{FF2B5EF4-FFF2-40B4-BE49-F238E27FC236}">
                  <a16:creationId xmlns:a16="http://schemas.microsoft.com/office/drawing/2014/main" id="{E57024CE-77EB-8331-F27E-35E790720676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5451;p60">
              <a:extLst>
                <a:ext uri="{FF2B5EF4-FFF2-40B4-BE49-F238E27FC236}">
                  <a16:creationId xmlns:a16="http://schemas.microsoft.com/office/drawing/2014/main" id="{5C67FEEA-A9A3-7300-4DBB-540BD6463578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" name="Google Shape;5452;p60">
              <a:extLst>
                <a:ext uri="{FF2B5EF4-FFF2-40B4-BE49-F238E27FC236}">
                  <a16:creationId xmlns:a16="http://schemas.microsoft.com/office/drawing/2014/main" id="{0D73131F-730F-0C23-B8BC-1DCC1481569D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  <a:grpFill/>
          </p:grpSpPr>
          <p:grpSp>
            <p:nvGrpSpPr>
              <p:cNvPr id="45" name="Google Shape;5453;p60">
                <a:extLst>
                  <a:ext uri="{FF2B5EF4-FFF2-40B4-BE49-F238E27FC236}">
                    <a16:creationId xmlns:a16="http://schemas.microsoft.com/office/drawing/2014/main" id="{63FFE190-BFDE-7758-5933-E8F902F3AFEA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52" name="Google Shape;5454;p60">
                  <a:extLst>
                    <a:ext uri="{FF2B5EF4-FFF2-40B4-BE49-F238E27FC236}">
                      <a16:creationId xmlns:a16="http://schemas.microsoft.com/office/drawing/2014/main" id="{7F3721BB-6841-9633-E82D-FBCBF96AC3FF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455;p60">
                  <a:extLst>
                    <a:ext uri="{FF2B5EF4-FFF2-40B4-BE49-F238E27FC236}">
                      <a16:creationId xmlns:a16="http://schemas.microsoft.com/office/drawing/2014/main" id="{2C4EC96F-2D5B-1B94-F300-878233E50B19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56;p60">
                  <a:extLst>
                    <a:ext uri="{FF2B5EF4-FFF2-40B4-BE49-F238E27FC236}">
                      <a16:creationId xmlns:a16="http://schemas.microsoft.com/office/drawing/2014/main" id="{4FEC10B8-1D8F-5C9C-46DD-FB66CE532BA8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457;p60">
                  <a:extLst>
                    <a:ext uri="{FF2B5EF4-FFF2-40B4-BE49-F238E27FC236}">
                      <a16:creationId xmlns:a16="http://schemas.microsoft.com/office/drawing/2014/main" id="{8516767A-AE50-1E1B-236F-A5456EFCFA72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5458;p60">
                <a:extLst>
                  <a:ext uri="{FF2B5EF4-FFF2-40B4-BE49-F238E27FC236}">
                    <a16:creationId xmlns:a16="http://schemas.microsoft.com/office/drawing/2014/main" id="{93557377-DB21-38FE-2745-11442A1ADD3B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47" name="Google Shape;5459;p60">
                  <a:extLst>
                    <a:ext uri="{FF2B5EF4-FFF2-40B4-BE49-F238E27FC236}">
                      <a16:creationId xmlns:a16="http://schemas.microsoft.com/office/drawing/2014/main" id="{6357A589-9279-1CB5-5139-34EFE496531F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5460;p60">
                  <a:extLst>
                    <a:ext uri="{FF2B5EF4-FFF2-40B4-BE49-F238E27FC236}">
                      <a16:creationId xmlns:a16="http://schemas.microsoft.com/office/drawing/2014/main" id="{59292AD5-C739-2CD3-FC16-B180EB0BB66C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5461;p60">
                  <a:extLst>
                    <a:ext uri="{FF2B5EF4-FFF2-40B4-BE49-F238E27FC236}">
                      <a16:creationId xmlns:a16="http://schemas.microsoft.com/office/drawing/2014/main" id="{165C203A-88BF-F717-B982-12FE2685936E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462;p60">
                  <a:extLst>
                    <a:ext uri="{FF2B5EF4-FFF2-40B4-BE49-F238E27FC236}">
                      <a16:creationId xmlns:a16="http://schemas.microsoft.com/office/drawing/2014/main" id="{F26D7885-7EA9-8050-F478-56905CB643D6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9" name="Google Shape;5445;p60">
            <a:extLst>
              <a:ext uri="{FF2B5EF4-FFF2-40B4-BE49-F238E27FC236}">
                <a16:creationId xmlns:a16="http://schemas.microsoft.com/office/drawing/2014/main" id="{2ADF58B7-EEEB-46A7-AFC9-DD8763DBE1D9}"/>
              </a:ext>
            </a:extLst>
          </p:cNvPr>
          <p:cNvGrpSpPr/>
          <p:nvPr/>
        </p:nvGrpSpPr>
        <p:grpSpPr>
          <a:xfrm>
            <a:off x="6618131" y="1593544"/>
            <a:ext cx="959662" cy="788620"/>
            <a:chOff x="7617850" y="2063282"/>
            <a:chExt cx="799565" cy="670282"/>
          </a:xfrm>
          <a:solidFill>
            <a:schemeClr val="accent2"/>
          </a:solidFill>
        </p:grpSpPr>
        <p:cxnSp>
          <p:nvCxnSpPr>
            <p:cNvPr id="60" name="Google Shape;5446;p60">
              <a:extLst>
                <a:ext uri="{FF2B5EF4-FFF2-40B4-BE49-F238E27FC236}">
                  <a16:creationId xmlns:a16="http://schemas.microsoft.com/office/drawing/2014/main" id="{0138C634-5238-F4DC-0DD0-9F2C92EB90E4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5447;p60">
              <a:extLst>
                <a:ext uri="{FF2B5EF4-FFF2-40B4-BE49-F238E27FC236}">
                  <a16:creationId xmlns:a16="http://schemas.microsoft.com/office/drawing/2014/main" id="{CC2CB4E3-5AF9-2C6D-92D7-92A1E975524F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5448;p60">
              <a:extLst>
                <a:ext uri="{FF2B5EF4-FFF2-40B4-BE49-F238E27FC236}">
                  <a16:creationId xmlns:a16="http://schemas.microsoft.com/office/drawing/2014/main" id="{0F440A5A-832D-C2A4-EC94-4A42BDF71334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5449;p60">
              <a:extLst>
                <a:ext uri="{FF2B5EF4-FFF2-40B4-BE49-F238E27FC236}">
                  <a16:creationId xmlns:a16="http://schemas.microsoft.com/office/drawing/2014/main" id="{09212663-C978-84BA-607E-D37E10607B50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5450;p60">
              <a:extLst>
                <a:ext uri="{FF2B5EF4-FFF2-40B4-BE49-F238E27FC236}">
                  <a16:creationId xmlns:a16="http://schemas.microsoft.com/office/drawing/2014/main" id="{C1D31B41-3F10-6619-94FE-04100F1E3932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5451;p60">
              <a:extLst>
                <a:ext uri="{FF2B5EF4-FFF2-40B4-BE49-F238E27FC236}">
                  <a16:creationId xmlns:a16="http://schemas.microsoft.com/office/drawing/2014/main" id="{8B122918-16C3-8F24-808B-15E7B1110BED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9" name="Google Shape;5452;p60">
              <a:extLst>
                <a:ext uri="{FF2B5EF4-FFF2-40B4-BE49-F238E27FC236}">
                  <a16:creationId xmlns:a16="http://schemas.microsoft.com/office/drawing/2014/main" id="{172B20EB-7EB9-D21B-3D04-4E93F01A2858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  <a:grpFill/>
          </p:grpSpPr>
          <p:grpSp>
            <p:nvGrpSpPr>
              <p:cNvPr id="200" name="Google Shape;5453;p60">
                <a:extLst>
                  <a:ext uri="{FF2B5EF4-FFF2-40B4-BE49-F238E27FC236}">
                    <a16:creationId xmlns:a16="http://schemas.microsoft.com/office/drawing/2014/main" id="{94375A0C-83D2-CD75-7B85-1C69DEB6F1E8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214" name="Google Shape;5454;p60">
                  <a:extLst>
                    <a:ext uri="{FF2B5EF4-FFF2-40B4-BE49-F238E27FC236}">
                      <a16:creationId xmlns:a16="http://schemas.microsoft.com/office/drawing/2014/main" id="{390CE8CE-C689-8379-E70F-FE098F02D44C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455;p60">
                  <a:extLst>
                    <a:ext uri="{FF2B5EF4-FFF2-40B4-BE49-F238E27FC236}">
                      <a16:creationId xmlns:a16="http://schemas.microsoft.com/office/drawing/2014/main" id="{8E2174FA-4DDA-4C24-BDA4-1ED721D712BD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456;p60">
                  <a:extLst>
                    <a:ext uri="{FF2B5EF4-FFF2-40B4-BE49-F238E27FC236}">
                      <a16:creationId xmlns:a16="http://schemas.microsoft.com/office/drawing/2014/main" id="{6D653B4C-723A-847B-1BA5-1EC8A8C827E4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457;p60">
                  <a:extLst>
                    <a:ext uri="{FF2B5EF4-FFF2-40B4-BE49-F238E27FC236}">
                      <a16:creationId xmlns:a16="http://schemas.microsoft.com/office/drawing/2014/main" id="{623AEAA4-72D7-242D-15FF-2C0A6732A409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" name="Google Shape;5458;p60">
                <a:extLst>
                  <a:ext uri="{FF2B5EF4-FFF2-40B4-BE49-F238E27FC236}">
                    <a16:creationId xmlns:a16="http://schemas.microsoft.com/office/drawing/2014/main" id="{184241F1-9CEF-E333-FB1A-E417BA33B67E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202" name="Google Shape;5459;p60">
                  <a:extLst>
                    <a:ext uri="{FF2B5EF4-FFF2-40B4-BE49-F238E27FC236}">
                      <a16:creationId xmlns:a16="http://schemas.microsoft.com/office/drawing/2014/main" id="{28D361F4-68AC-9C4E-E4D8-589721059071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460;p60">
                  <a:extLst>
                    <a:ext uri="{FF2B5EF4-FFF2-40B4-BE49-F238E27FC236}">
                      <a16:creationId xmlns:a16="http://schemas.microsoft.com/office/drawing/2014/main" id="{1424AB7B-4DDF-6577-7ADD-B597A1ED15B5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461;p60">
                  <a:extLst>
                    <a:ext uri="{FF2B5EF4-FFF2-40B4-BE49-F238E27FC236}">
                      <a16:creationId xmlns:a16="http://schemas.microsoft.com/office/drawing/2014/main" id="{AC22EA54-A4B7-94C8-C255-7B87338A9A51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462;p60">
                  <a:extLst>
                    <a:ext uri="{FF2B5EF4-FFF2-40B4-BE49-F238E27FC236}">
                      <a16:creationId xmlns:a16="http://schemas.microsoft.com/office/drawing/2014/main" id="{E3FCDCE5-2D36-8152-965F-55DB2FE5388D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8" name="Google Shape;9069;p64">
            <a:extLst>
              <a:ext uri="{FF2B5EF4-FFF2-40B4-BE49-F238E27FC236}">
                <a16:creationId xmlns:a16="http://schemas.microsoft.com/office/drawing/2014/main" id="{29A826FF-48FF-B83B-7D0C-FC2EF3C116BF}"/>
              </a:ext>
            </a:extLst>
          </p:cNvPr>
          <p:cNvGrpSpPr/>
          <p:nvPr/>
        </p:nvGrpSpPr>
        <p:grpSpPr>
          <a:xfrm>
            <a:off x="6574731" y="3632423"/>
            <a:ext cx="1070624" cy="774377"/>
            <a:chOff x="882590" y="2438360"/>
            <a:chExt cx="337310" cy="337047"/>
          </a:xfrm>
        </p:grpSpPr>
        <p:sp>
          <p:nvSpPr>
            <p:cNvPr id="219" name="Google Shape;9070;p64">
              <a:extLst>
                <a:ext uri="{FF2B5EF4-FFF2-40B4-BE49-F238E27FC236}">
                  <a16:creationId xmlns:a16="http://schemas.microsoft.com/office/drawing/2014/main" id="{5C331CCC-1769-EFCF-CBAB-DD674AB92A27}"/>
                </a:ext>
              </a:extLst>
            </p:cNvPr>
            <p:cNvSpPr/>
            <p:nvPr/>
          </p:nvSpPr>
          <p:spPr>
            <a:xfrm>
              <a:off x="992934" y="2438360"/>
              <a:ext cx="114625" cy="337047"/>
            </a:xfrm>
            <a:custGeom>
              <a:avLst/>
              <a:gdLst/>
              <a:ahLst/>
              <a:cxnLst/>
              <a:rect l="l" t="t" r="r" b="b"/>
              <a:pathLst>
                <a:path w="4365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4364" y="12834"/>
                  </a:lnTo>
                  <a:lnTo>
                    <a:pt x="4364" y="0"/>
                  </a:ln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071;p64">
              <a:extLst>
                <a:ext uri="{FF2B5EF4-FFF2-40B4-BE49-F238E27FC236}">
                  <a16:creationId xmlns:a16="http://schemas.microsoft.com/office/drawing/2014/main" id="{65052DC7-394A-FC08-5BBB-CC3476DC0EA7}"/>
                </a:ext>
              </a:extLst>
            </p:cNvPr>
            <p:cNvSpPr/>
            <p:nvPr/>
          </p:nvSpPr>
          <p:spPr>
            <a:xfrm>
              <a:off x="1081640" y="2438360"/>
              <a:ext cx="25919" cy="337047"/>
            </a:xfrm>
            <a:custGeom>
              <a:avLst/>
              <a:gdLst/>
              <a:ahLst/>
              <a:cxnLst/>
              <a:rect l="l" t="t" r="r" b="b"/>
              <a:pathLst>
                <a:path w="987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986" y="1283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C5D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072;p64">
              <a:extLst>
                <a:ext uri="{FF2B5EF4-FFF2-40B4-BE49-F238E27FC236}">
                  <a16:creationId xmlns:a16="http://schemas.microsoft.com/office/drawing/2014/main" id="{70336A55-12D9-9DD4-88E6-30E710F0EE09}"/>
                </a:ext>
              </a:extLst>
            </p:cNvPr>
            <p:cNvSpPr/>
            <p:nvPr/>
          </p:nvSpPr>
          <p:spPr>
            <a:xfrm>
              <a:off x="882590" y="2438360"/>
              <a:ext cx="112367" cy="337047"/>
            </a:xfrm>
            <a:custGeom>
              <a:avLst/>
              <a:gdLst/>
              <a:ahLst/>
              <a:cxnLst/>
              <a:rect l="l" t="t" r="r" b="b"/>
              <a:pathLst>
                <a:path w="4279" h="12835" extrusionOk="0">
                  <a:moveTo>
                    <a:pt x="986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1" y="11858"/>
                  </a:lnTo>
                  <a:cubicBezTo>
                    <a:pt x="1" y="12394"/>
                    <a:pt x="441" y="12834"/>
                    <a:pt x="986" y="12834"/>
                  </a:cubicBezTo>
                  <a:lnTo>
                    <a:pt x="4279" y="12834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073;p64">
              <a:extLst>
                <a:ext uri="{FF2B5EF4-FFF2-40B4-BE49-F238E27FC236}">
                  <a16:creationId xmlns:a16="http://schemas.microsoft.com/office/drawing/2014/main" id="{21956626-F394-C267-8B22-846DD21F2D98}"/>
                </a:ext>
              </a:extLst>
            </p:cNvPr>
            <p:cNvSpPr/>
            <p:nvPr/>
          </p:nvSpPr>
          <p:spPr>
            <a:xfrm>
              <a:off x="969799" y="2438360"/>
              <a:ext cx="25157" cy="337047"/>
            </a:xfrm>
            <a:custGeom>
              <a:avLst/>
              <a:gdLst/>
              <a:ahLst/>
              <a:cxnLst/>
              <a:rect l="l" t="t" r="r" b="b"/>
              <a:pathLst>
                <a:path w="958" h="12835" extrusionOk="0">
                  <a:moveTo>
                    <a:pt x="1" y="0"/>
                  </a:moveTo>
                  <a:lnTo>
                    <a:pt x="1" y="12834"/>
                  </a:lnTo>
                  <a:lnTo>
                    <a:pt x="958" y="12834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074;p64">
              <a:extLst>
                <a:ext uri="{FF2B5EF4-FFF2-40B4-BE49-F238E27FC236}">
                  <a16:creationId xmlns:a16="http://schemas.microsoft.com/office/drawing/2014/main" id="{F18571F0-2A92-1A2E-EE50-652E9103A6AC}"/>
                </a:ext>
              </a:extLst>
            </p:cNvPr>
            <p:cNvSpPr/>
            <p:nvPr/>
          </p:nvSpPr>
          <p:spPr>
            <a:xfrm>
              <a:off x="1106010" y="2438360"/>
              <a:ext cx="113890" cy="337047"/>
            </a:xfrm>
            <a:custGeom>
              <a:avLst/>
              <a:gdLst/>
              <a:ahLst/>
              <a:cxnLst/>
              <a:rect l="l" t="t" r="r" b="b"/>
              <a:pathLst>
                <a:path w="4337" h="12835" extrusionOk="0">
                  <a:moveTo>
                    <a:pt x="3358" y="0"/>
                  </a:moveTo>
                  <a:cubicBezTo>
                    <a:pt x="3352" y="0"/>
                    <a:pt x="3347" y="0"/>
                    <a:pt x="3341" y="0"/>
                  </a:cubicBezTo>
                  <a:lnTo>
                    <a:pt x="1" y="0"/>
                  </a:lnTo>
                  <a:lnTo>
                    <a:pt x="1" y="12834"/>
                  </a:lnTo>
                  <a:lnTo>
                    <a:pt x="3341" y="12834"/>
                  </a:lnTo>
                  <a:cubicBezTo>
                    <a:pt x="3886" y="12834"/>
                    <a:pt x="4326" y="12403"/>
                    <a:pt x="4336" y="11858"/>
                  </a:cubicBezTo>
                  <a:lnTo>
                    <a:pt x="4336" y="976"/>
                  </a:lnTo>
                  <a:cubicBezTo>
                    <a:pt x="4327" y="437"/>
                    <a:pt x="3896" y="0"/>
                    <a:pt x="3358" y="0"/>
                  </a:cubicBezTo>
                  <a:close/>
                </a:path>
              </a:pathLst>
            </a:custGeom>
            <a:solidFill>
              <a:srgbClr val="DF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075;p64">
              <a:extLst>
                <a:ext uri="{FF2B5EF4-FFF2-40B4-BE49-F238E27FC236}">
                  <a16:creationId xmlns:a16="http://schemas.microsoft.com/office/drawing/2014/main" id="{10BE98D1-B901-00E0-ABE8-B3053EEF5AE0}"/>
                </a:ext>
              </a:extLst>
            </p:cNvPr>
            <p:cNvSpPr/>
            <p:nvPr/>
          </p:nvSpPr>
          <p:spPr>
            <a:xfrm>
              <a:off x="1167852" y="2438360"/>
              <a:ext cx="52047" cy="337047"/>
            </a:xfrm>
            <a:custGeom>
              <a:avLst/>
              <a:gdLst/>
              <a:ahLst/>
              <a:cxnLst/>
              <a:rect l="l" t="t" r="r" b="b"/>
              <a:pathLst>
                <a:path w="1982" h="12835" extrusionOk="0">
                  <a:moveTo>
                    <a:pt x="17" y="0"/>
                  </a:moveTo>
                  <a:cubicBezTo>
                    <a:pt x="12" y="0"/>
                    <a:pt x="6" y="0"/>
                    <a:pt x="0" y="0"/>
                  </a:cubicBezTo>
                  <a:lnTo>
                    <a:pt x="35" y="0"/>
                  </a:lnTo>
                  <a:cubicBezTo>
                    <a:pt x="29" y="0"/>
                    <a:pt x="23" y="0"/>
                    <a:pt x="17" y="0"/>
                  </a:cubicBezTo>
                  <a:close/>
                  <a:moveTo>
                    <a:pt x="0" y="12834"/>
                  </a:moveTo>
                  <a:cubicBezTo>
                    <a:pt x="6" y="12834"/>
                    <a:pt x="12" y="12834"/>
                    <a:pt x="17" y="12834"/>
                  </a:cubicBezTo>
                  <a:cubicBezTo>
                    <a:pt x="23" y="12834"/>
                    <a:pt x="29" y="12834"/>
                    <a:pt x="35" y="12834"/>
                  </a:cubicBezTo>
                  <a:close/>
                  <a:moveTo>
                    <a:pt x="1003" y="0"/>
                  </a:moveTo>
                  <a:cubicBezTo>
                    <a:pt x="997" y="0"/>
                    <a:pt x="992" y="0"/>
                    <a:pt x="986" y="0"/>
                  </a:cubicBezTo>
                  <a:lnTo>
                    <a:pt x="35" y="0"/>
                  </a:lnTo>
                  <a:cubicBezTo>
                    <a:pt x="565" y="10"/>
                    <a:pt x="995" y="443"/>
                    <a:pt x="995" y="976"/>
                  </a:cubicBezTo>
                  <a:lnTo>
                    <a:pt x="995" y="11858"/>
                  </a:lnTo>
                  <a:cubicBezTo>
                    <a:pt x="995" y="12392"/>
                    <a:pt x="565" y="12825"/>
                    <a:pt x="35" y="12834"/>
                  </a:cubicBezTo>
                  <a:lnTo>
                    <a:pt x="986" y="12834"/>
                  </a:lnTo>
                  <a:cubicBezTo>
                    <a:pt x="992" y="12834"/>
                    <a:pt x="997" y="12834"/>
                    <a:pt x="1003" y="12834"/>
                  </a:cubicBezTo>
                  <a:cubicBezTo>
                    <a:pt x="1541" y="12834"/>
                    <a:pt x="1972" y="12398"/>
                    <a:pt x="1981" y="11858"/>
                  </a:cubicBezTo>
                  <a:lnTo>
                    <a:pt x="1981" y="976"/>
                  </a:lnTo>
                  <a:cubicBezTo>
                    <a:pt x="1972" y="437"/>
                    <a:pt x="1541" y="0"/>
                    <a:pt x="100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076;p64">
              <a:extLst>
                <a:ext uri="{FF2B5EF4-FFF2-40B4-BE49-F238E27FC236}">
                  <a16:creationId xmlns:a16="http://schemas.microsoft.com/office/drawing/2014/main" id="{495AC9AE-AE3C-8F2F-AE7D-6C8F69584EAD}"/>
                </a:ext>
              </a:extLst>
            </p:cNvPr>
            <p:cNvSpPr/>
            <p:nvPr/>
          </p:nvSpPr>
          <p:spPr>
            <a:xfrm>
              <a:off x="922058" y="2707525"/>
              <a:ext cx="33193" cy="33193"/>
            </a:xfrm>
            <a:custGeom>
              <a:avLst/>
              <a:gdLst/>
              <a:ahLst/>
              <a:cxnLst/>
              <a:rect l="l" t="t" r="r" b="b"/>
              <a:pathLst>
                <a:path w="1264" h="1264" extrusionOk="0">
                  <a:moveTo>
                    <a:pt x="632" y="0"/>
                  </a:moveTo>
                  <a:cubicBezTo>
                    <a:pt x="278" y="0"/>
                    <a:pt x="0" y="278"/>
                    <a:pt x="0" y="632"/>
                  </a:cubicBezTo>
                  <a:cubicBezTo>
                    <a:pt x="0" y="976"/>
                    <a:pt x="278" y="1263"/>
                    <a:pt x="632" y="1263"/>
                  </a:cubicBezTo>
                  <a:cubicBezTo>
                    <a:pt x="976" y="1263"/>
                    <a:pt x="1264" y="976"/>
                    <a:pt x="1264" y="632"/>
                  </a:cubicBezTo>
                  <a:cubicBezTo>
                    <a:pt x="1264" y="278"/>
                    <a:pt x="97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077;p64">
              <a:extLst>
                <a:ext uri="{FF2B5EF4-FFF2-40B4-BE49-F238E27FC236}">
                  <a16:creationId xmlns:a16="http://schemas.microsoft.com/office/drawing/2014/main" id="{1F302174-AD7C-D6F1-404C-31D20DCDE73A}"/>
                </a:ext>
              </a:extLst>
            </p:cNvPr>
            <p:cNvSpPr/>
            <p:nvPr/>
          </p:nvSpPr>
          <p:spPr>
            <a:xfrm>
              <a:off x="1034635" y="2707525"/>
              <a:ext cx="33219" cy="33193"/>
            </a:xfrm>
            <a:custGeom>
              <a:avLst/>
              <a:gdLst/>
              <a:ahLst/>
              <a:cxnLst/>
              <a:rect l="l" t="t" r="r" b="b"/>
              <a:pathLst>
                <a:path w="1265" h="1264" extrusionOk="0">
                  <a:moveTo>
                    <a:pt x="632" y="0"/>
                  </a:moveTo>
                  <a:cubicBezTo>
                    <a:pt x="278" y="0"/>
                    <a:pt x="1" y="278"/>
                    <a:pt x="1" y="632"/>
                  </a:cubicBezTo>
                  <a:cubicBezTo>
                    <a:pt x="1" y="976"/>
                    <a:pt x="278" y="1263"/>
                    <a:pt x="632" y="1263"/>
                  </a:cubicBezTo>
                  <a:cubicBezTo>
                    <a:pt x="986" y="1263"/>
                    <a:pt x="1264" y="976"/>
                    <a:pt x="1264" y="632"/>
                  </a:cubicBezTo>
                  <a:cubicBezTo>
                    <a:pt x="1264" y="278"/>
                    <a:pt x="98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078;p64">
              <a:extLst>
                <a:ext uri="{FF2B5EF4-FFF2-40B4-BE49-F238E27FC236}">
                  <a16:creationId xmlns:a16="http://schemas.microsoft.com/office/drawing/2014/main" id="{0708A104-ACDA-4489-E95A-BA3157693FC6}"/>
                </a:ext>
              </a:extLst>
            </p:cNvPr>
            <p:cNvSpPr/>
            <p:nvPr/>
          </p:nvSpPr>
          <p:spPr>
            <a:xfrm>
              <a:off x="1145715" y="2707525"/>
              <a:ext cx="33455" cy="33193"/>
            </a:xfrm>
            <a:custGeom>
              <a:avLst/>
              <a:gdLst/>
              <a:ahLst/>
              <a:cxnLst/>
              <a:rect l="l" t="t" r="r" b="b"/>
              <a:pathLst>
                <a:path w="1274" h="1264" extrusionOk="0">
                  <a:moveTo>
                    <a:pt x="642" y="0"/>
                  </a:moveTo>
                  <a:cubicBezTo>
                    <a:pt x="288" y="0"/>
                    <a:pt x="1" y="278"/>
                    <a:pt x="1" y="632"/>
                  </a:cubicBezTo>
                  <a:cubicBezTo>
                    <a:pt x="1" y="976"/>
                    <a:pt x="288" y="1263"/>
                    <a:pt x="642" y="1263"/>
                  </a:cubicBezTo>
                  <a:cubicBezTo>
                    <a:pt x="987" y="1263"/>
                    <a:pt x="1274" y="976"/>
                    <a:pt x="1274" y="632"/>
                  </a:cubicBezTo>
                  <a:cubicBezTo>
                    <a:pt x="1274" y="278"/>
                    <a:pt x="987" y="0"/>
                    <a:pt x="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079;p64">
              <a:extLst>
                <a:ext uri="{FF2B5EF4-FFF2-40B4-BE49-F238E27FC236}">
                  <a16:creationId xmlns:a16="http://schemas.microsoft.com/office/drawing/2014/main" id="{3746B100-4205-929D-0AAF-D22F5D695139}"/>
                </a:ext>
              </a:extLst>
            </p:cNvPr>
            <p:cNvSpPr/>
            <p:nvPr/>
          </p:nvSpPr>
          <p:spPr>
            <a:xfrm>
              <a:off x="907484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080;p64">
              <a:extLst>
                <a:ext uri="{FF2B5EF4-FFF2-40B4-BE49-F238E27FC236}">
                  <a16:creationId xmlns:a16="http://schemas.microsoft.com/office/drawing/2014/main" id="{256CBE67-FA2D-E914-C573-B87B8C10D12F}"/>
                </a:ext>
              </a:extLst>
            </p:cNvPr>
            <p:cNvSpPr/>
            <p:nvPr/>
          </p:nvSpPr>
          <p:spPr>
            <a:xfrm>
              <a:off x="907484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40"/>
                  </a:lnTo>
                  <a:cubicBezTo>
                    <a:pt x="2374" y="106"/>
                    <a:pt x="2268" y="1"/>
                    <a:pt x="2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081;p64">
              <a:extLst>
                <a:ext uri="{FF2B5EF4-FFF2-40B4-BE49-F238E27FC236}">
                  <a16:creationId xmlns:a16="http://schemas.microsoft.com/office/drawing/2014/main" id="{1C078F5E-D81A-32F5-113E-188C6F655B0F}"/>
                </a:ext>
              </a:extLst>
            </p:cNvPr>
            <p:cNvSpPr/>
            <p:nvPr/>
          </p:nvSpPr>
          <p:spPr>
            <a:xfrm>
              <a:off x="1020061" y="2475045"/>
              <a:ext cx="62367" cy="123422"/>
            </a:xfrm>
            <a:custGeom>
              <a:avLst/>
              <a:gdLst/>
              <a:ahLst/>
              <a:cxnLst/>
              <a:rect l="l" t="t" r="r" b="b"/>
              <a:pathLst>
                <a:path w="2375" h="4700" extrusionOk="0">
                  <a:moveTo>
                    <a:pt x="259" y="1"/>
                  </a:moveTo>
                  <a:cubicBezTo>
                    <a:pt x="116" y="1"/>
                    <a:pt x="1" y="115"/>
                    <a:pt x="1" y="259"/>
                  </a:cubicBezTo>
                  <a:lnTo>
                    <a:pt x="1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082;p64">
              <a:extLst>
                <a:ext uri="{FF2B5EF4-FFF2-40B4-BE49-F238E27FC236}">
                  <a16:creationId xmlns:a16="http://schemas.microsoft.com/office/drawing/2014/main" id="{EB8AD2B7-13A7-D411-6EC9-DE3692A3BA7E}"/>
                </a:ext>
              </a:extLst>
            </p:cNvPr>
            <p:cNvSpPr/>
            <p:nvPr/>
          </p:nvSpPr>
          <p:spPr>
            <a:xfrm>
              <a:off x="1020061" y="2598441"/>
              <a:ext cx="62367" cy="41990"/>
            </a:xfrm>
            <a:custGeom>
              <a:avLst/>
              <a:gdLst/>
              <a:ahLst/>
              <a:cxnLst/>
              <a:rect l="l" t="t" r="r" b="b"/>
              <a:pathLst>
                <a:path w="2375" h="1599" extrusionOk="0">
                  <a:moveTo>
                    <a:pt x="1" y="1"/>
                  </a:moveTo>
                  <a:lnTo>
                    <a:pt x="1" y="1340"/>
                  </a:lnTo>
                  <a:cubicBezTo>
                    <a:pt x="1" y="1484"/>
                    <a:pt x="116" y="1599"/>
                    <a:pt x="259" y="1599"/>
                  </a:cubicBezTo>
                  <a:lnTo>
                    <a:pt x="2116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083;p64">
              <a:extLst>
                <a:ext uri="{FF2B5EF4-FFF2-40B4-BE49-F238E27FC236}">
                  <a16:creationId xmlns:a16="http://schemas.microsoft.com/office/drawing/2014/main" id="{3E7E3B94-26D2-A83E-B8E6-72228C928E9A}"/>
                </a:ext>
              </a:extLst>
            </p:cNvPr>
            <p:cNvSpPr/>
            <p:nvPr/>
          </p:nvSpPr>
          <p:spPr>
            <a:xfrm>
              <a:off x="1131403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084;p64">
              <a:extLst>
                <a:ext uri="{FF2B5EF4-FFF2-40B4-BE49-F238E27FC236}">
                  <a16:creationId xmlns:a16="http://schemas.microsoft.com/office/drawing/2014/main" id="{30027241-F46B-2E29-6E0E-8C2FAF818905}"/>
                </a:ext>
              </a:extLst>
            </p:cNvPr>
            <p:cNvSpPr/>
            <p:nvPr/>
          </p:nvSpPr>
          <p:spPr>
            <a:xfrm>
              <a:off x="1131403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085;p64">
              <a:extLst>
                <a:ext uri="{FF2B5EF4-FFF2-40B4-BE49-F238E27FC236}">
                  <a16:creationId xmlns:a16="http://schemas.microsoft.com/office/drawing/2014/main" id="{878E57D3-D491-A8D8-8B4C-F56A444B6E1F}"/>
                </a:ext>
              </a:extLst>
            </p:cNvPr>
            <p:cNvSpPr/>
            <p:nvPr/>
          </p:nvSpPr>
          <p:spPr>
            <a:xfrm>
              <a:off x="921560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086;p64">
              <a:extLst>
                <a:ext uri="{FF2B5EF4-FFF2-40B4-BE49-F238E27FC236}">
                  <a16:creationId xmlns:a16="http://schemas.microsoft.com/office/drawing/2014/main" id="{EDBB5FE1-5ECF-B90C-E2E6-E6CE4DCE3F5A}"/>
                </a:ext>
              </a:extLst>
            </p:cNvPr>
            <p:cNvSpPr/>
            <p:nvPr/>
          </p:nvSpPr>
          <p:spPr>
            <a:xfrm>
              <a:off x="921560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087;p64">
              <a:extLst>
                <a:ext uri="{FF2B5EF4-FFF2-40B4-BE49-F238E27FC236}">
                  <a16:creationId xmlns:a16="http://schemas.microsoft.com/office/drawing/2014/main" id="{E5D8E0E0-C1F1-7371-65CE-4937E4543B33}"/>
                </a:ext>
              </a:extLst>
            </p:cNvPr>
            <p:cNvSpPr/>
            <p:nvPr/>
          </p:nvSpPr>
          <p:spPr>
            <a:xfrm>
              <a:off x="921560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088;p64">
              <a:extLst>
                <a:ext uri="{FF2B5EF4-FFF2-40B4-BE49-F238E27FC236}">
                  <a16:creationId xmlns:a16="http://schemas.microsoft.com/office/drawing/2014/main" id="{53F8ACE4-7A06-1DA3-6E5B-3A1F6A0297DF}"/>
                </a:ext>
              </a:extLst>
            </p:cNvPr>
            <p:cNvSpPr/>
            <p:nvPr/>
          </p:nvSpPr>
          <p:spPr>
            <a:xfrm>
              <a:off x="1145479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1043" y="0"/>
                  </a:moveTo>
                  <a:cubicBezTo>
                    <a:pt x="1040" y="0"/>
                    <a:pt x="1037" y="0"/>
                    <a:pt x="1034" y="0"/>
                  </a:cubicBezTo>
                  <a:lnTo>
                    <a:pt x="259" y="0"/>
                  </a:ln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9" y="383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089;p64">
              <a:extLst>
                <a:ext uri="{FF2B5EF4-FFF2-40B4-BE49-F238E27FC236}">
                  <a16:creationId xmlns:a16="http://schemas.microsoft.com/office/drawing/2014/main" id="{689A786A-BFDF-C265-95A8-0346888CB1B0}"/>
                </a:ext>
              </a:extLst>
            </p:cNvPr>
            <p:cNvSpPr/>
            <p:nvPr/>
          </p:nvSpPr>
          <p:spPr>
            <a:xfrm>
              <a:off x="1145479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090;p64">
              <a:extLst>
                <a:ext uri="{FF2B5EF4-FFF2-40B4-BE49-F238E27FC236}">
                  <a16:creationId xmlns:a16="http://schemas.microsoft.com/office/drawing/2014/main" id="{7992EBAD-1EB6-C116-6184-51F1CD397C03}"/>
                </a:ext>
              </a:extLst>
            </p:cNvPr>
            <p:cNvSpPr/>
            <p:nvPr/>
          </p:nvSpPr>
          <p:spPr>
            <a:xfrm>
              <a:off x="1145479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091;p64">
              <a:extLst>
                <a:ext uri="{FF2B5EF4-FFF2-40B4-BE49-F238E27FC236}">
                  <a16:creationId xmlns:a16="http://schemas.microsoft.com/office/drawing/2014/main" id="{610061A4-AFC3-14AC-B66D-7E567E7E7228}"/>
                </a:ext>
              </a:extLst>
            </p:cNvPr>
            <p:cNvSpPr/>
            <p:nvPr/>
          </p:nvSpPr>
          <p:spPr>
            <a:xfrm>
              <a:off x="1034399" y="2501437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092;p64">
              <a:extLst>
                <a:ext uri="{FF2B5EF4-FFF2-40B4-BE49-F238E27FC236}">
                  <a16:creationId xmlns:a16="http://schemas.microsoft.com/office/drawing/2014/main" id="{2AFA24C3-B8B9-05FF-2D4F-A94D5273F9AD}"/>
                </a:ext>
              </a:extLst>
            </p:cNvPr>
            <p:cNvSpPr/>
            <p:nvPr/>
          </p:nvSpPr>
          <p:spPr>
            <a:xfrm>
              <a:off x="1034399" y="2531583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83" y="384"/>
                    <a:pt x="1283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093;p64">
              <a:extLst>
                <a:ext uri="{FF2B5EF4-FFF2-40B4-BE49-F238E27FC236}">
                  <a16:creationId xmlns:a16="http://schemas.microsoft.com/office/drawing/2014/main" id="{49592B13-EDA9-8D69-188B-A42EC74169CB}"/>
                </a:ext>
              </a:extLst>
            </p:cNvPr>
            <p:cNvSpPr/>
            <p:nvPr/>
          </p:nvSpPr>
          <p:spPr>
            <a:xfrm>
              <a:off x="1034399" y="2561756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8" name="Connecteur droit avec flèche 437">
            <a:extLst>
              <a:ext uri="{FF2B5EF4-FFF2-40B4-BE49-F238E27FC236}">
                <a16:creationId xmlns:a16="http://schemas.microsoft.com/office/drawing/2014/main" id="{9603F069-287A-526C-E370-CA88478CFEE7}"/>
              </a:ext>
            </a:extLst>
          </p:cNvPr>
          <p:cNvCxnSpPr/>
          <p:nvPr/>
        </p:nvCxnSpPr>
        <p:spPr>
          <a:xfrm>
            <a:off x="1794668" y="1965859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Connecteur droit avec flèche 438">
            <a:extLst>
              <a:ext uri="{FF2B5EF4-FFF2-40B4-BE49-F238E27FC236}">
                <a16:creationId xmlns:a16="http://schemas.microsoft.com/office/drawing/2014/main" id="{F079F227-41D4-AECD-6A9C-5E2B1F476EF2}"/>
              </a:ext>
            </a:extLst>
          </p:cNvPr>
          <p:cNvCxnSpPr/>
          <p:nvPr/>
        </p:nvCxnSpPr>
        <p:spPr>
          <a:xfrm>
            <a:off x="3039268" y="1973317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Connecteur droit avec flèche 439">
            <a:extLst>
              <a:ext uri="{FF2B5EF4-FFF2-40B4-BE49-F238E27FC236}">
                <a16:creationId xmlns:a16="http://schemas.microsoft.com/office/drawing/2014/main" id="{B80853ED-8742-4E3A-6C16-9A3DA14F36A3}"/>
              </a:ext>
            </a:extLst>
          </p:cNvPr>
          <p:cNvCxnSpPr/>
          <p:nvPr/>
        </p:nvCxnSpPr>
        <p:spPr>
          <a:xfrm>
            <a:off x="4791868" y="1970690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1" name="Connecteur droit avec flèche 440">
            <a:extLst>
              <a:ext uri="{FF2B5EF4-FFF2-40B4-BE49-F238E27FC236}">
                <a16:creationId xmlns:a16="http://schemas.microsoft.com/office/drawing/2014/main" id="{05BF089B-8FCB-855D-269A-D18A8E0B20C5}"/>
              </a:ext>
            </a:extLst>
          </p:cNvPr>
          <p:cNvCxnSpPr/>
          <p:nvPr/>
        </p:nvCxnSpPr>
        <p:spPr>
          <a:xfrm>
            <a:off x="5909468" y="1973343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2" name="ZoneTexte 441">
            <a:extLst>
              <a:ext uri="{FF2B5EF4-FFF2-40B4-BE49-F238E27FC236}">
                <a16:creationId xmlns:a16="http://schemas.microsoft.com/office/drawing/2014/main" id="{C510E747-0F49-65FB-8DED-4BA823A58037}"/>
              </a:ext>
            </a:extLst>
          </p:cNvPr>
          <p:cNvSpPr txBox="1"/>
          <p:nvPr/>
        </p:nvSpPr>
        <p:spPr>
          <a:xfrm>
            <a:off x="5288280" y="1805930"/>
            <a:ext cx="63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Text</a:t>
            </a:r>
            <a:r>
              <a:rPr lang="fr-FR" i="1"/>
              <a:t> </a:t>
            </a:r>
          </a:p>
        </p:txBody>
      </p:sp>
      <p:sp>
        <p:nvSpPr>
          <p:cNvPr id="443" name="ZoneTexte 442">
            <a:extLst>
              <a:ext uri="{FF2B5EF4-FFF2-40B4-BE49-F238E27FC236}">
                <a16:creationId xmlns:a16="http://schemas.microsoft.com/office/drawing/2014/main" id="{CDAECBC5-0713-B198-FEC3-B62E4F3E07A6}"/>
              </a:ext>
            </a:extLst>
          </p:cNvPr>
          <p:cNvSpPr txBox="1"/>
          <p:nvPr/>
        </p:nvSpPr>
        <p:spPr>
          <a:xfrm>
            <a:off x="2150106" y="2152908"/>
            <a:ext cx="1018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Vocal instruction </a:t>
            </a:r>
          </a:p>
        </p:txBody>
      </p:sp>
      <p:cxnSp>
        <p:nvCxnSpPr>
          <p:cNvPr id="444" name="Connecteur droit avec flèche 443">
            <a:extLst>
              <a:ext uri="{FF2B5EF4-FFF2-40B4-BE49-F238E27FC236}">
                <a16:creationId xmlns:a16="http://schemas.microsoft.com/office/drawing/2014/main" id="{DE63F197-AFCC-A066-C2F5-48208000A702}"/>
              </a:ext>
            </a:extLst>
          </p:cNvPr>
          <p:cNvCxnSpPr/>
          <p:nvPr/>
        </p:nvCxnSpPr>
        <p:spPr>
          <a:xfrm>
            <a:off x="7086404" y="2382164"/>
            <a:ext cx="0" cy="2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Connecteur droit avec flèche 444">
            <a:extLst>
              <a:ext uri="{FF2B5EF4-FFF2-40B4-BE49-F238E27FC236}">
                <a16:creationId xmlns:a16="http://schemas.microsoft.com/office/drawing/2014/main" id="{78E964C4-112B-0393-614A-EE5048C27FDC}"/>
              </a:ext>
            </a:extLst>
          </p:cNvPr>
          <p:cNvCxnSpPr/>
          <p:nvPr/>
        </p:nvCxnSpPr>
        <p:spPr>
          <a:xfrm>
            <a:off x="7086404" y="3255184"/>
            <a:ext cx="0" cy="2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6" name="ZoneTexte 445">
            <a:extLst>
              <a:ext uri="{FF2B5EF4-FFF2-40B4-BE49-F238E27FC236}">
                <a16:creationId xmlns:a16="http://schemas.microsoft.com/office/drawing/2014/main" id="{5B935D03-DB52-2C29-BE95-CD304F763659}"/>
              </a:ext>
            </a:extLst>
          </p:cNvPr>
          <p:cNvSpPr txBox="1"/>
          <p:nvPr/>
        </p:nvSpPr>
        <p:spPr>
          <a:xfrm>
            <a:off x="7441260" y="2781107"/>
            <a:ext cx="10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Playload</a:t>
            </a:r>
            <a:r>
              <a:rPr lang="fr-FR" i="1"/>
              <a:t> </a:t>
            </a:r>
          </a:p>
        </p:txBody>
      </p:sp>
      <p:grpSp>
        <p:nvGrpSpPr>
          <p:cNvPr id="447" name="Google Shape;16338;p68">
            <a:extLst>
              <a:ext uri="{FF2B5EF4-FFF2-40B4-BE49-F238E27FC236}">
                <a16:creationId xmlns:a16="http://schemas.microsoft.com/office/drawing/2014/main" id="{D4BC7C4D-D999-7799-AE33-E11DD4AA6494}"/>
              </a:ext>
            </a:extLst>
          </p:cNvPr>
          <p:cNvGrpSpPr/>
          <p:nvPr/>
        </p:nvGrpSpPr>
        <p:grpSpPr>
          <a:xfrm>
            <a:off x="6861020" y="2745277"/>
            <a:ext cx="567383" cy="481886"/>
            <a:chOff x="3735553" y="1530151"/>
            <a:chExt cx="366722" cy="317962"/>
          </a:xfrm>
        </p:grpSpPr>
        <p:sp>
          <p:nvSpPr>
            <p:cNvPr id="448" name="Google Shape;16339;p68">
              <a:extLst>
                <a:ext uri="{FF2B5EF4-FFF2-40B4-BE49-F238E27FC236}">
                  <a16:creationId xmlns:a16="http://schemas.microsoft.com/office/drawing/2014/main" id="{A0E6EC3B-DA8B-EE26-4416-5EDAD40F3984}"/>
                </a:ext>
              </a:extLst>
            </p:cNvPr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6340;p68">
              <a:extLst>
                <a:ext uri="{FF2B5EF4-FFF2-40B4-BE49-F238E27FC236}">
                  <a16:creationId xmlns:a16="http://schemas.microsoft.com/office/drawing/2014/main" id="{ADED91BD-745F-9C76-9D9C-3C4FFB27FE8A}"/>
                </a:ext>
              </a:extLst>
            </p:cNvPr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6341;p68">
              <a:extLst>
                <a:ext uri="{FF2B5EF4-FFF2-40B4-BE49-F238E27FC236}">
                  <a16:creationId xmlns:a16="http://schemas.microsoft.com/office/drawing/2014/main" id="{5F7CCC2B-3838-F118-3864-FCD11E7250A2}"/>
                </a:ext>
              </a:extLst>
            </p:cNvPr>
            <p:cNvSpPr/>
            <p:nvPr/>
          </p:nvSpPr>
          <p:spPr>
            <a:xfrm>
              <a:off x="3735553" y="1530151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6342;p68">
              <a:extLst>
                <a:ext uri="{FF2B5EF4-FFF2-40B4-BE49-F238E27FC236}">
                  <a16:creationId xmlns:a16="http://schemas.microsoft.com/office/drawing/2014/main" id="{A92E607C-E9C7-DDEB-F32B-A9249C714110}"/>
                </a:ext>
              </a:extLst>
            </p:cNvPr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6343;p68">
              <a:extLst>
                <a:ext uri="{FF2B5EF4-FFF2-40B4-BE49-F238E27FC236}">
                  <a16:creationId xmlns:a16="http://schemas.microsoft.com/office/drawing/2014/main" id="{505323BA-10C1-4A70-5DB0-510C9E16279C}"/>
                </a:ext>
              </a:extLst>
            </p:cNvPr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6344;p68">
              <a:extLst>
                <a:ext uri="{FF2B5EF4-FFF2-40B4-BE49-F238E27FC236}">
                  <a16:creationId xmlns:a16="http://schemas.microsoft.com/office/drawing/2014/main" id="{F5EE93AF-B37B-D7F9-2CC5-D5AF4EB37087}"/>
                </a:ext>
              </a:extLst>
            </p:cNvPr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6345;p68">
              <a:extLst>
                <a:ext uri="{FF2B5EF4-FFF2-40B4-BE49-F238E27FC236}">
                  <a16:creationId xmlns:a16="http://schemas.microsoft.com/office/drawing/2014/main" id="{D44E7AED-B14B-ACA5-FD9E-A43ED1D2FA6E}"/>
                </a:ext>
              </a:extLst>
            </p:cNvPr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6346;p68">
              <a:extLst>
                <a:ext uri="{FF2B5EF4-FFF2-40B4-BE49-F238E27FC236}">
                  <a16:creationId xmlns:a16="http://schemas.microsoft.com/office/drawing/2014/main" id="{616680B3-A331-FA84-039B-CD0148D164E0}"/>
                </a:ext>
              </a:extLst>
            </p:cNvPr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6347;p68">
              <a:extLst>
                <a:ext uri="{FF2B5EF4-FFF2-40B4-BE49-F238E27FC236}">
                  <a16:creationId xmlns:a16="http://schemas.microsoft.com/office/drawing/2014/main" id="{C9778BCA-C50A-AA4B-703A-424A947F980E}"/>
                </a:ext>
              </a:extLst>
            </p:cNvPr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6348;p68">
              <a:extLst>
                <a:ext uri="{FF2B5EF4-FFF2-40B4-BE49-F238E27FC236}">
                  <a16:creationId xmlns:a16="http://schemas.microsoft.com/office/drawing/2014/main" id="{95CBCEF9-16AC-528D-74B7-03BFFA9BF429}"/>
                </a:ext>
              </a:extLst>
            </p:cNvPr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6349;p68">
              <a:extLst>
                <a:ext uri="{FF2B5EF4-FFF2-40B4-BE49-F238E27FC236}">
                  <a16:creationId xmlns:a16="http://schemas.microsoft.com/office/drawing/2014/main" id="{52A3699F-C899-0E37-2E55-C47FD5ADF549}"/>
                </a:ext>
              </a:extLst>
            </p:cNvPr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6350;p68">
              <a:extLst>
                <a:ext uri="{FF2B5EF4-FFF2-40B4-BE49-F238E27FC236}">
                  <a16:creationId xmlns:a16="http://schemas.microsoft.com/office/drawing/2014/main" id="{4C0B94B3-7630-8D1A-BD6B-BB5785B2245A}"/>
                </a:ext>
              </a:extLst>
            </p:cNvPr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ZoneTexte 459">
            <a:extLst>
              <a:ext uri="{FF2B5EF4-FFF2-40B4-BE49-F238E27FC236}">
                <a16:creationId xmlns:a16="http://schemas.microsoft.com/office/drawing/2014/main" id="{57BD8592-4614-268D-DE39-B39239B353CF}"/>
              </a:ext>
            </a:extLst>
          </p:cNvPr>
          <p:cNvSpPr txBox="1"/>
          <p:nvPr/>
        </p:nvSpPr>
        <p:spPr>
          <a:xfrm>
            <a:off x="3714030" y="4214977"/>
            <a:ext cx="12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MQTT</a:t>
            </a:r>
            <a:r>
              <a:rPr lang="fr-FR" i="1" err="1">
                <a:solidFill>
                  <a:schemeClr val="bg1"/>
                </a:solidFill>
              </a:rPr>
              <a:t>s</a:t>
            </a:r>
            <a:r>
              <a:rPr lang="fr-FR" i="1"/>
              <a:t>     </a:t>
            </a:r>
            <a:r>
              <a:rPr lang="fr-FR" i="1" err="1"/>
              <a:t>request</a:t>
            </a:r>
            <a:r>
              <a:rPr lang="fr-FR" i="1"/>
              <a:t> </a:t>
            </a:r>
            <a:r>
              <a:rPr lang="fr-FR" i="1" err="1"/>
              <a:t>order</a:t>
            </a:r>
            <a:r>
              <a:rPr lang="fr-FR" i="1"/>
              <a:t> </a:t>
            </a:r>
          </a:p>
        </p:txBody>
      </p:sp>
      <p:sp>
        <p:nvSpPr>
          <p:cNvPr id="461" name="ZoneTexte 460">
            <a:extLst>
              <a:ext uri="{FF2B5EF4-FFF2-40B4-BE49-F238E27FC236}">
                <a16:creationId xmlns:a16="http://schemas.microsoft.com/office/drawing/2014/main" id="{6C5EEF5B-6009-2CC8-A674-EFFD1FA8880D}"/>
              </a:ext>
            </a:extLst>
          </p:cNvPr>
          <p:cNvSpPr txBox="1"/>
          <p:nvPr/>
        </p:nvSpPr>
        <p:spPr>
          <a:xfrm>
            <a:off x="6600813" y="4523737"/>
            <a:ext cx="101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MQTT</a:t>
            </a:r>
            <a:r>
              <a:rPr lang="fr-FR" i="1" err="1">
                <a:solidFill>
                  <a:schemeClr val="bg1"/>
                </a:solidFill>
              </a:rPr>
              <a:t>s</a:t>
            </a:r>
            <a:r>
              <a:rPr lang="fr-FR" i="1"/>
              <a:t> Broker </a:t>
            </a:r>
          </a:p>
        </p:txBody>
      </p:sp>
      <p:sp>
        <p:nvSpPr>
          <p:cNvPr id="462" name="ZoneTexte 461">
            <a:extLst>
              <a:ext uri="{FF2B5EF4-FFF2-40B4-BE49-F238E27FC236}">
                <a16:creationId xmlns:a16="http://schemas.microsoft.com/office/drawing/2014/main" id="{2D26A965-1459-960B-D359-E38D82502459}"/>
              </a:ext>
            </a:extLst>
          </p:cNvPr>
          <p:cNvSpPr txBox="1"/>
          <p:nvPr/>
        </p:nvSpPr>
        <p:spPr>
          <a:xfrm>
            <a:off x="856856" y="4523737"/>
            <a:ext cx="10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Cobot </a:t>
            </a:r>
          </a:p>
        </p:txBody>
      </p:sp>
      <p:pic>
        <p:nvPicPr>
          <p:cNvPr id="463" name="Image 462">
            <a:extLst>
              <a:ext uri="{FF2B5EF4-FFF2-40B4-BE49-F238E27FC236}">
                <a16:creationId xmlns:a16="http://schemas.microsoft.com/office/drawing/2014/main" id="{229859CE-9C0D-7E22-4ED7-68CE57A6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133" y="3733450"/>
            <a:ext cx="639596" cy="630002"/>
          </a:xfrm>
          <a:prstGeom prst="rect">
            <a:avLst/>
          </a:prstGeom>
        </p:spPr>
      </p:pic>
      <p:pic>
        <p:nvPicPr>
          <p:cNvPr id="464" name="Image 463">
            <a:extLst>
              <a:ext uri="{FF2B5EF4-FFF2-40B4-BE49-F238E27FC236}">
                <a16:creationId xmlns:a16="http://schemas.microsoft.com/office/drawing/2014/main" id="{427DC986-1197-B128-E757-13E58E85E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306" y="1583288"/>
            <a:ext cx="810149" cy="805452"/>
          </a:xfrm>
          <a:prstGeom prst="rect">
            <a:avLst/>
          </a:prstGeom>
        </p:spPr>
      </p:pic>
      <p:pic>
        <p:nvPicPr>
          <p:cNvPr id="465" name="Image 464">
            <a:extLst>
              <a:ext uri="{FF2B5EF4-FFF2-40B4-BE49-F238E27FC236}">
                <a16:creationId xmlns:a16="http://schemas.microsoft.com/office/drawing/2014/main" id="{206EF78C-EA6F-B0AF-868B-585E85A3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921" y="1634531"/>
            <a:ext cx="730141" cy="703099"/>
          </a:xfrm>
          <a:prstGeom prst="rect">
            <a:avLst/>
          </a:prstGeom>
        </p:spPr>
      </p:pic>
      <p:cxnSp>
        <p:nvCxnSpPr>
          <p:cNvPr id="466" name="Connecteur droit avec flèche 465">
            <a:extLst>
              <a:ext uri="{FF2B5EF4-FFF2-40B4-BE49-F238E27FC236}">
                <a16:creationId xmlns:a16="http://schemas.microsoft.com/office/drawing/2014/main" id="{3C9911A1-7827-F05E-6425-73D9645ED6CE}"/>
              </a:ext>
            </a:extLst>
          </p:cNvPr>
          <p:cNvCxnSpPr>
            <a:cxnSpLocks/>
          </p:cNvCxnSpPr>
          <p:nvPr/>
        </p:nvCxnSpPr>
        <p:spPr>
          <a:xfrm flipH="1">
            <a:off x="2150106" y="4211727"/>
            <a:ext cx="4371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7" name="ZoneTexte 466">
            <a:extLst>
              <a:ext uri="{FF2B5EF4-FFF2-40B4-BE49-F238E27FC236}">
                <a16:creationId xmlns:a16="http://schemas.microsoft.com/office/drawing/2014/main" id="{D54ABABA-9576-8451-E0AE-64DF4650BA83}"/>
              </a:ext>
            </a:extLst>
          </p:cNvPr>
          <p:cNvSpPr txBox="1"/>
          <p:nvPr/>
        </p:nvSpPr>
        <p:spPr>
          <a:xfrm>
            <a:off x="879650" y="2292945"/>
            <a:ext cx="101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User </a:t>
            </a:r>
          </a:p>
        </p:txBody>
      </p:sp>
      <p:sp>
        <p:nvSpPr>
          <p:cNvPr id="468" name="ZoneTexte 467">
            <a:extLst>
              <a:ext uri="{FF2B5EF4-FFF2-40B4-BE49-F238E27FC236}">
                <a16:creationId xmlns:a16="http://schemas.microsoft.com/office/drawing/2014/main" id="{256F9BD7-5C66-A0FB-75E0-F184ACED6D9D}"/>
              </a:ext>
            </a:extLst>
          </p:cNvPr>
          <p:cNvSpPr txBox="1"/>
          <p:nvPr/>
        </p:nvSpPr>
        <p:spPr>
          <a:xfrm>
            <a:off x="3477895" y="2411776"/>
            <a:ext cx="144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Speech to </a:t>
            </a:r>
            <a:r>
              <a:rPr lang="fr-FR" i="1" err="1"/>
              <a:t>text</a:t>
            </a:r>
            <a:r>
              <a:rPr lang="fr-FR" i="1"/>
              <a:t> engine </a:t>
            </a:r>
          </a:p>
        </p:txBody>
      </p:sp>
      <p:sp>
        <p:nvSpPr>
          <p:cNvPr id="469" name="ZoneTexte 468">
            <a:extLst>
              <a:ext uri="{FF2B5EF4-FFF2-40B4-BE49-F238E27FC236}">
                <a16:creationId xmlns:a16="http://schemas.microsoft.com/office/drawing/2014/main" id="{61B25A9F-B0B1-C008-C60F-AFD330E6CB12}"/>
              </a:ext>
            </a:extLst>
          </p:cNvPr>
          <p:cNvSpPr txBox="1"/>
          <p:nvPr/>
        </p:nvSpPr>
        <p:spPr>
          <a:xfrm>
            <a:off x="7480154" y="1768504"/>
            <a:ext cx="144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Text</a:t>
            </a:r>
            <a:r>
              <a:rPr lang="fr-FR" i="1"/>
              <a:t>-to-</a:t>
            </a:r>
            <a:r>
              <a:rPr lang="fr-FR" i="1" err="1"/>
              <a:t>intent</a:t>
            </a:r>
            <a:r>
              <a:rPr lang="fr-FR" i="1"/>
              <a:t> engine </a:t>
            </a:r>
          </a:p>
        </p:txBody>
      </p:sp>
      <p:cxnSp>
        <p:nvCxnSpPr>
          <p:cNvPr id="470" name="Connecteur droit avec flèche 469">
            <a:extLst>
              <a:ext uri="{FF2B5EF4-FFF2-40B4-BE49-F238E27FC236}">
                <a16:creationId xmlns:a16="http://schemas.microsoft.com/office/drawing/2014/main" id="{FD72BBDB-46C4-9AFB-D141-30324C58D477}"/>
              </a:ext>
            </a:extLst>
          </p:cNvPr>
          <p:cNvCxnSpPr>
            <a:cxnSpLocks/>
          </p:cNvCxnSpPr>
          <p:nvPr/>
        </p:nvCxnSpPr>
        <p:spPr>
          <a:xfrm>
            <a:off x="2146861" y="3733450"/>
            <a:ext cx="4427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1" name="ZoneTexte 470">
            <a:extLst>
              <a:ext uri="{FF2B5EF4-FFF2-40B4-BE49-F238E27FC236}">
                <a16:creationId xmlns:a16="http://schemas.microsoft.com/office/drawing/2014/main" id="{A790E1CD-2F26-3CD2-5C49-EFADBB6A0231}"/>
              </a:ext>
            </a:extLst>
          </p:cNvPr>
          <p:cNvSpPr txBox="1"/>
          <p:nvPr/>
        </p:nvSpPr>
        <p:spPr>
          <a:xfrm>
            <a:off x="3670937" y="3194440"/>
            <a:ext cx="12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MQTT</a:t>
            </a:r>
            <a:br>
              <a:rPr lang="fr-FR" i="1"/>
            </a:br>
            <a:r>
              <a:rPr lang="fr-FR" i="1"/>
              <a:t>Robot State</a:t>
            </a:r>
          </a:p>
        </p:txBody>
      </p:sp>
      <p:sp>
        <p:nvSpPr>
          <p:cNvPr id="472" name="ZoneTexte 471">
            <a:extLst>
              <a:ext uri="{FF2B5EF4-FFF2-40B4-BE49-F238E27FC236}">
                <a16:creationId xmlns:a16="http://schemas.microsoft.com/office/drawing/2014/main" id="{4F4979B7-32D8-554E-AD73-DD01ECD857F1}"/>
              </a:ext>
            </a:extLst>
          </p:cNvPr>
          <p:cNvSpPr txBox="1"/>
          <p:nvPr/>
        </p:nvSpPr>
        <p:spPr>
          <a:xfrm>
            <a:off x="3654893" y="1201567"/>
            <a:ext cx="521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>
                <a:solidFill>
                  <a:schemeClr val="bg2">
                    <a:lumMod val="10000"/>
                  </a:schemeClr>
                </a:solidFill>
              </a:rPr>
              <a:t>Gemini for </a:t>
            </a:r>
            <a:r>
              <a:rPr lang="fr-FR" b="1" u="sng" err="1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fr-FR" b="1" u="sng">
                <a:solidFill>
                  <a:schemeClr val="bg2">
                    <a:lumMod val="10000"/>
                  </a:schemeClr>
                </a:solidFill>
              </a:rPr>
              <a:t>-to-</a:t>
            </a:r>
            <a:r>
              <a:rPr lang="fr-FR" b="1" u="sng" err="1">
                <a:solidFill>
                  <a:schemeClr val="bg2">
                    <a:lumMod val="10000"/>
                  </a:schemeClr>
                </a:solidFill>
              </a:rPr>
              <a:t>intent</a:t>
            </a:r>
            <a:endParaRPr lang="fr-FR" b="1" u="sng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Image 2" descr="Une image contenant robinet, levier&#10;&#10;Description générée automatiquement">
            <a:extLst>
              <a:ext uri="{FF2B5EF4-FFF2-40B4-BE49-F238E27FC236}">
                <a16:creationId xmlns:a16="http://schemas.microsoft.com/office/drawing/2014/main" id="{E6ACFE4B-C0C6-16FB-5F3B-D91ACBA24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24" y="3076484"/>
            <a:ext cx="1958345" cy="1565272"/>
          </a:xfrm>
          <a:prstGeom prst="rect">
            <a:avLst/>
          </a:prstGeom>
        </p:spPr>
      </p:pic>
      <p:pic>
        <p:nvPicPr>
          <p:cNvPr id="4" name="Image 3" descr="Une image contenant Police,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DC3BE96E-3E58-4E82-CBE0-CD2D3D0E6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2" y="25362"/>
            <a:ext cx="1519477" cy="321564"/>
          </a:xfrm>
          <a:prstGeom prst="rect">
            <a:avLst/>
          </a:prstGeom>
        </p:spPr>
      </p:pic>
      <p:pic>
        <p:nvPicPr>
          <p:cNvPr id="51" name="Image 50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9448582F-6CE4-01F6-4C2E-6990C0651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183" y="57792"/>
            <a:ext cx="949524" cy="94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9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publish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D01E36-171D-88D2-E3DA-ED68C7C0A5C4}"/>
              </a:ext>
            </a:extLst>
          </p:cNvPr>
          <p:cNvSpPr/>
          <p:nvPr/>
        </p:nvSpPr>
        <p:spPr>
          <a:xfrm>
            <a:off x="6472081" y="1522429"/>
            <a:ext cx="2400206" cy="352452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oogle Shape;348;p30">
            <a:extLst>
              <a:ext uri="{FF2B5EF4-FFF2-40B4-BE49-F238E27FC236}">
                <a16:creationId xmlns:a16="http://schemas.microsoft.com/office/drawing/2014/main" id="{82559264-C028-B6B0-EAD8-FFBB31B4D534}"/>
              </a:ext>
            </a:extLst>
          </p:cNvPr>
          <p:cNvGrpSpPr/>
          <p:nvPr/>
        </p:nvGrpSpPr>
        <p:grpSpPr>
          <a:xfrm flipH="1">
            <a:off x="992042" y="1558978"/>
            <a:ext cx="629632" cy="716408"/>
            <a:chOff x="4652682" y="1061474"/>
            <a:chExt cx="568157" cy="646462"/>
          </a:xfrm>
        </p:grpSpPr>
        <p:sp>
          <p:nvSpPr>
            <p:cNvPr id="9" name="Google Shape;353;p30">
              <a:extLst>
                <a:ext uri="{FF2B5EF4-FFF2-40B4-BE49-F238E27FC236}">
                  <a16:creationId xmlns:a16="http://schemas.microsoft.com/office/drawing/2014/main" id="{37725513-6113-AF97-7D24-2620E1399143}"/>
                </a:ext>
              </a:extLst>
            </p:cNvPr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4;p30">
              <a:extLst>
                <a:ext uri="{FF2B5EF4-FFF2-40B4-BE49-F238E27FC236}">
                  <a16:creationId xmlns:a16="http://schemas.microsoft.com/office/drawing/2014/main" id="{1C2AA43B-42E7-36C0-8DA8-CB8FDAD9E241}"/>
                </a:ext>
              </a:extLst>
            </p:cNvPr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5;p30">
              <a:extLst>
                <a:ext uri="{FF2B5EF4-FFF2-40B4-BE49-F238E27FC236}">
                  <a16:creationId xmlns:a16="http://schemas.microsoft.com/office/drawing/2014/main" id="{EC81BC50-AE12-751D-CD24-7E4C05C27581}"/>
                </a:ext>
              </a:extLst>
            </p:cNvPr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3;p30">
              <a:extLst>
                <a:ext uri="{FF2B5EF4-FFF2-40B4-BE49-F238E27FC236}">
                  <a16:creationId xmlns:a16="http://schemas.microsoft.com/office/drawing/2014/main" id="{8C4E37C7-736E-EFAD-6BE2-EA05ACB5A28D}"/>
                </a:ext>
              </a:extLst>
            </p:cNvPr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4;p30">
              <a:extLst>
                <a:ext uri="{FF2B5EF4-FFF2-40B4-BE49-F238E27FC236}">
                  <a16:creationId xmlns:a16="http://schemas.microsoft.com/office/drawing/2014/main" id="{87670AFD-2A5E-C1FE-B7C0-F272E92450F2}"/>
                </a:ext>
              </a:extLst>
            </p:cNvPr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5;p30">
              <a:extLst>
                <a:ext uri="{FF2B5EF4-FFF2-40B4-BE49-F238E27FC236}">
                  <a16:creationId xmlns:a16="http://schemas.microsoft.com/office/drawing/2014/main" id="{EBFD0AB8-78EC-99F3-F2D4-D02F9DCB899B}"/>
                </a:ext>
              </a:extLst>
            </p:cNvPr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6;p30">
              <a:extLst>
                <a:ext uri="{FF2B5EF4-FFF2-40B4-BE49-F238E27FC236}">
                  <a16:creationId xmlns:a16="http://schemas.microsoft.com/office/drawing/2014/main" id="{8A1E1B59-023C-94BE-B548-FBD105CCDE81}"/>
                </a:ext>
              </a:extLst>
            </p:cNvPr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7;p30">
              <a:extLst>
                <a:ext uri="{FF2B5EF4-FFF2-40B4-BE49-F238E27FC236}">
                  <a16:creationId xmlns:a16="http://schemas.microsoft.com/office/drawing/2014/main" id="{5C055D9D-4D53-61ED-20FE-86379B043818}"/>
                </a:ext>
              </a:extLst>
            </p:cNvPr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3;p30">
              <a:extLst>
                <a:ext uri="{FF2B5EF4-FFF2-40B4-BE49-F238E27FC236}">
                  <a16:creationId xmlns:a16="http://schemas.microsoft.com/office/drawing/2014/main" id="{0070BD8A-88F4-59EA-2D91-CE859DDB9F14}"/>
                </a:ext>
              </a:extLst>
            </p:cNvPr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4;p30">
              <a:extLst>
                <a:ext uri="{FF2B5EF4-FFF2-40B4-BE49-F238E27FC236}">
                  <a16:creationId xmlns:a16="http://schemas.microsoft.com/office/drawing/2014/main" id="{35363048-1725-87AE-A2E4-E8B10ADA2717}"/>
                </a:ext>
              </a:extLst>
            </p:cNvPr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5;p30">
              <a:extLst>
                <a:ext uri="{FF2B5EF4-FFF2-40B4-BE49-F238E27FC236}">
                  <a16:creationId xmlns:a16="http://schemas.microsoft.com/office/drawing/2014/main" id="{3683D85E-3E0E-A1E8-5A83-BA527645A91D}"/>
                </a:ext>
              </a:extLst>
            </p:cNvPr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6;p30">
              <a:extLst>
                <a:ext uri="{FF2B5EF4-FFF2-40B4-BE49-F238E27FC236}">
                  <a16:creationId xmlns:a16="http://schemas.microsoft.com/office/drawing/2014/main" id="{96D0159D-04DF-B463-3FE7-27C42ACD759C}"/>
                </a:ext>
              </a:extLst>
            </p:cNvPr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7;p30">
              <a:extLst>
                <a:ext uri="{FF2B5EF4-FFF2-40B4-BE49-F238E27FC236}">
                  <a16:creationId xmlns:a16="http://schemas.microsoft.com/office/drawing/2014/main" id="{FAFB638F-A73A-87A3-39E4-845D4A1A4CC9}"/>
                </a:ext>
              </a:extLst>
            </p:cNvPr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8;p30">
              <a:extLst>
                <a:ext uri="{FF2B5EF4-FFF2-40B4-BE49-F238E27FC236}">
                  <a16:creationId xmlns:a16="http://schemas.microsoft.com/office/drawing/2014/main" id="{53CF8F7A-04CD-69D3-AAEB-8829B526A520}"/>
                </a:ext>
              </a:extLst>
            </p:cNvPr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9;p30">
              <a:extLst>
                <a:ext uri="{FF2B5EF4-FFF2-40B4-BE49-F238E27FC236}">
                  <a16:creationId xmlns:a16="http://schemas.microsoft.com/office/drawing/2014/main" id="{44BD89BC-AC1C-3A1C-9A7E-8BDD506A2972}"/>
                </a:ext>
              </a:extLst>
            </p:cNvPr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0;p30">
              <a:extLst>
                <a:ext uri="{FF2B5EF4-FFF2-40B4-BE49-F238E27FC236}">
                  <a16:creationId xmlns:a16="http://schemas.microsoft.com/office/drawing/2014/main" id="{B86EC3F9-60F3-65E7-65DB-A94A8A1CE45A}"/>
                </a:ext>
              </a:extLst>
            </p:cNvPr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9;p30">
              <a:extLst>
                <a:ext uri="{FF2B5EF4-FFF2-40B4-BE49-F238E27FC236}">
                  <a16:creationId xmlns:a16="http://schemas.microsoft.com/office/drawing/2014/main" id="{E9B7C7AF-7129-865C-4CA2-4A652770172D}"/>
                </a:ext>
              </a:extLst>
            </p:cNvPr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4;p30">
              <a:extLst>
                <a:ext uri="{FF2B5EF4-FFF2-40B4-BE49-F238E27FC236}">
                  <a16:creationId xmlns:a16="http://schemas.microsoft.com/office/drawing/2014/main" id="{AA5A58D4-40E1-55B5-DDD4-6529C06F9BDB}"/>
                </a:ext>
              </a:extLst>
            </p:cNvPr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5;p30">
              <a:extLst>
                <a:ext uri="{FF2B5EF4-FFF2-40B4-BE49-F238E27FC236}">
                  <a16:creationId xmlns:a16="http://schemas.microsoft.com/office/drawing/2014/main" id="{A921E381-F74C-E039-B2EC-8429E8F872CE}"/>
                </a:ext>
              </a:extLst>
            </p:cNvPr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6;p30">
              <a:extLst>
                <a:ext uri="{FF2B5EF4-FFF2-40B4-BE49-F238E27FC236}">
                  <a16:creationId xmlns:a16="http://schemas.microsoft.com/office/drawing/2014/main" id="{27091264-73DD-7430-F5E7-64ADDB8B59E7}"/>
                </a:ext>
              </a:extLst>
            </p:cNvPr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7;p30">
              <a:extLst>
                <a:ext uri="{FF2B5EF4-FFF2-40B4-BE49-F238E27FC236}">
                  <a16:creationId xmlns:a16="http://schemas.microsoft.com/office/drawing/2014/main" id="{0EC87209-6059-3710-3824-CDB731EE9109}"/>
                </a:ext>
              </a:extLst>
            </p:cNvPr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058;p62">
            <a:extLst>
              <a:ext uri="{FF2B5EF4-FFF2-40B4-BE49-F238E27FC236}">
                <a16:creationId xmlns:a16="http://schemas.microsoft.com/office/drawing/2014/main" id="{6FB40046-D577-87B8-BCFF-ADB673EB5B65}"/>
              </a:ext>
            </a:extLst>
          </p:cNvPr>
          <p:cNvGrpSpPr/>
          <p:nvPr/>
        </p:nvGrpSpPr>
        <p:grpSpPr>
          <a:xfrm>
            <a:off x="2403278" y="1786840"/>
            <a:ext cx="497133" cy="388465"/>
            <a:chOff x="2970874" y="2329763"/>
            <a:chExt cx="403651" cy="305996"/>
          </a:xfrm>
        </p:grpSpPr>
        <p:sp>
          <p:nvSpPr>
            <p:cNvPr id="31" name="Google Shape;6059;p62">
              <a:extLst>
                <a:ext uri="{FF2B5EF4-FFF2-40B4-BE49-F238E27FC236}">
                  <a16:creationId xmlns:a16="http://schemas.microsoft.com/office/drawing/2014/main" id="{12DFBB8B-5516-C887-46CB-990BA5502D3B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060;p62">
              <a:extLst>
                <a:ext uri="{FF2B5EF4-FFF2-40B4-BE49-F238E27FC236}">
                  <a16:creationId xmlns:a16="http://schemas.microsoft.com/office/drawing/2014/main" id="{4DF429C4-4270-4106-5469-38D0E95FBFE5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061;p62">
              <a:extLst>
                <a:ext uri="{FF2B5EF4-FFF2-40B4-BE49-F238E27FC236}">
                  <a16:creationId xmlns:a16="http://schemas.microsoft.com/office/drawing/2014/main" id="{F6310EBF-9723-1C01-FD76-88759068CFF7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062;p62">
              <a:extLst>
                <a:ext uri="{FF2B5EF4-FFF2-40B4-BE49-F238E27FC236}">
                  <a16:creationId xmlns:a16="http://schemas.microsoft.com/office/drawing/2014/main" id="{824B01D7-BE7D-1FC1-8A8C-8D32C8212FAB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063;p62">
              <a:extLst>
                <a:ext uri="{FF2B5EF4-FFF2-40B4-BE49-F238E27FC236}">
                  <a16:creationId xmlns:a16="http://schemas.microsoft.com/office/drawing/2014/main" id="{30AAB4D4-8721-EB54-BEF6-9DFD2E1A201F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064;p62">
              <a:extLst>
                <a:ext uri="{FF2B5EF4-FFF2-40B4-BE49-F238E27FC236}">
                  <a16:creationId xmlns:a16="http://schemas.microsoft.com/office/drawing/2014/main" id="{21C28632-99F7-ADB4-511B-9FFFA0C419D9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065;p62">
              <a:extLst>
                <a:ext uri="{FF2B5EF4-FFF2-40B4-BE49-F238E27FC236}">
                  <a16:creationId xmlns:a16="http://schemas.microsoft.com/office/drawing/2014/main" id="{6266DB9A-F098-0905-4689-E4E77E32CE57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066;p62">
              <a:extLst>
                <a:ext uri="{FF2B5EF4-FFF2-40B4-BE49-F238E27FC236}">
                  <a16:creationId xmlns:a16="http://schemas.microsoft.com/office/drawing/2014/main" id="{E05F4172-EF7C-5FFC-202C-94B5FA7198BC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067;p62">
              <a:extLst>
                <a:ext uri="{FF2B5EF4-FFF2-40B4-BE49-F238E27FC236}">
                  <a16:creationId xmlns:a16="http://schemas.microsoft.com/office/drawing/2014/main" id="{073818EE-0658-87AA-D4A2-0A9BD0154A93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5445;p60">
            <a:extLst>
              <a:ext uri="{FF2B5EF4-FFF2-40B4-BE49-F238E27FC236}">
                <a16:creationId xmlns:a16="http://schemas.microsoft.com/office/drawing/2014/main" id="{77E90B49-F477-A35D-7AFD-1FAEF17D8965}"/>
              </a:ext>
            </a:extLst>
          </p:cNvPr>
          <p:cNvGrpSpPr/>
          <p:nvPr/>
        </p:nvGrpSpPr>
        <p:grpSpPr>
          <a:xfrm>
            <a:off x="3714060" y="1583291"/>
            <a:ext cx="959665" cy="788621"/>
            <a:chOff x="7617850" y="2063282"/>
            <a:chExt cx="799565" cy="670282"/>
          </a:xfrm>
          <a:solidFill>
            <a:schemeClr val="accent2"/>
          </a:solidFill>
        </p:grpSpPr>
        <p:cxnSp>
          <p:nvCxnSpPr>
            <p:cNvPr id="41" name="Google Shape;5446;p60">
              <a:extLst>
                <a:ext uri="{FF2B5EF4-FFF2-40B4-BE49-F238E27FC236}">
                  <a16:creationId xmlns:a16="http://schemas.microsoft.com/office/drawing/2014/main" id="{4D403BEE-41AB-2C73-E35F-8E952DD158C7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5447;p60">
              <a:extLst>
                <a:ext uri="{FF2B5EF4-FFF2-40B4-BE49-F238E27FC236}">
                  <a16:creationId xmlns:a16="http://schemas.microsoft.com/office/drawing/2014/main" id="{CABDEAAD-E6C1-510E-A7E1-C94D44150109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5448;p60">
              <a:extLst>
                <a:ext uri="{FF2B5EF4-FFF2-40B4-BE49-F238E27FC236}">
                  <a16:creationId xmlns:a16="http://schemas.microsoft.com/office/drawing/2014/main" id="{1FE0A1D3-F5CC-FA82-8329-F19682FC5F56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5449;p60">
              <a:extLst>
                <a:ext uri="{FF2B5EF4-FFF2-40B4-BE49-F238E27FC236}">
                  <a16:creationId xmlns:a16="http://schemas.microsoft.com/office/drawing/2014/main" id="{5318D9DB-10D4-FEA0-38F7-6C7F052A93B2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5450;p60">
              <a:extLst>
                <a:ext uri="{FF2B5EF4-FFF2-40B4-BE49-F238E27FC236}">
                  <a16:creationId xmlns:a16="http://schemas.microsoft.com/office/drawing/2014/main" id="{A24ECC9A-D39F-231C-DE50-740B8309EFB3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5451;p60">
              <a:extLst>
                <a:ext uri="{FF2B5EF4-FFF2-40B4-BE49-F238E27FC236}">
                  <a16:creationId xmlns:a16="http://schemas.microsoft.com/office/drawing/2014/main" id="{695CABE8-F831-3E3E-6F22-54C6AC317B38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" name="Google Shape;5452;p60">
              <a:extLst>
                <a:ext uri="{FF2B5EF4-FFF2-40B4-BE49-F238E27FC236}">
                  <a16:creationId xmlns:a16="http://schemas.microsoft.com/office/drawing/2014/main" id="{0C724120-2463-CDD3-2368-A2751486D868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6"/>
              <a:chOff x="7734309" y="2063282"/>
              <a:chExt cx="570957" cy="620096"/>
            </a:xfrm>
            <a:grpFill/>
          </p:grpSpPr>
          <p:grpSp>
            <p:nvGrpSpPr>
              <p:cNvPr id="48" name="Google Shape;5453;p60">
                <a:extLst>
                  <a:ext uri="{FF2B5EF4-FFF2-40B4-BE49-F238E27FC236}">
                    <a16:creationId xmlns:a16="http://schemas.microsoft.com/office/drawing/2014/main" id="{21B2ED00-6697-2CD1-3FE2-45C596B319C1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55" name="Google Shape;5454;p60">
                  <a:extLst>
                    <a:ext uri="{FF2B5EF4-FFF2-40B4-BE49-F238E27FC236}">
                      <a16:creationId xmlns:a16="http://schemas.microsoft.com/office/drawing/2014/main" id="{CFB9EAB6-DB68-B5D5-ECF5-9D590D33CCC6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455;p60">
                  <a:extLst>
                    <a:ext uri="{FF2B5EF4-FFF2-40B4-BE49-F238E27FC236}">
                      <a16:creationId xmlns:a16="http://schemas.microsoft.com/office/drawing/2014/main" id="{18B6930B-1EBC-B058-C1BE-D9B3C83E4EC4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5456;p60">
                  <a:extLst>
                    <a:ext uri="{FF2B5EF4-FFF2-40B4-BE49-F238E27FC236}">
                      <a16:creationId xmlns:a16="http://schemas.microsoft.com/office/drawing/2014/main" id="{81E72A85-868A-64BC-64F8-9CBB82BD686E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5457;p60">
                  <a:extLst>
                    <a:ext uri="{FF2B5EF4-FFF2-40B4-BE49-F238E27FC236}">
                      <a16:creationId xmlns:a16="http://schemas.microsoft.com/office/drawing/2014/main" id="{ADF6F45E-0E3D-377B-E6A0-D8861530B71E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5458;p60">
                <a:extLst>
                  <a:ext uri="{FF2B5EF4-FFF2-40B4-BE49-F238E27FC236}">
                    <a16:creationId xmlns:a16="http://schemas.microsoft.com/office/drawing/2014/main" id="{8EE5129B-7E23-39DD-4E33-FA376083FBBC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50" name="Google Shape;5459;p60">
                  <a:extLst>
                    <a:ext uri="{FF2B5EF4-FFF2-40B4-BE49-F238E27FC236}">
                      <a16:creationId xmlns:a16="http://schemas.microsoft.com/office/drawing/2014/main" id="{43CBC450-08B7-30FB-80A7-7808031D8471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460;p60">
                  <a:extLst>
                    <a:ext uri="{FF2B5EF4-FFF2-40B4-BE49-F238E27FC236}">
                      <a16:creationId xmlns:a16="http://schemas.microsoft.com/office/drawing/2014/main" id="{6B58CEEE-411C-4D3A-776A-ED2DC983D682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461;p60">
                  <a:extLst>
                    <a:ext uri="{FF2B5EF4-FFF2-40B4-BE49-F238E27FC236}">
                      <a16:creationId xmlns:a16="http://schemas.microsoft.com/office/drawing/2014/main" id="{2AF21E37-4396-C81B-05B2-10C6C5B46371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62;p60">
                  <a:extLst>
                    <a:ext uri="{FF2B5EF4-FFF2-40B4-BE49-F238E27FC236}">
                      <a16:creationId xmlns:a16="http://schemas.microsoft.com/office/drawing/2014/main" id="{2B42C130-BE87-D6F5-1460-FE1C4B5F5AC9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2" name="Google Shape;5445;p60">
            <a:extLst>
              <a:ext uri="{FF2B5EF4-FFF2-40B4-BE49-F238E27FC236}">
                <a16:creationId xmlns:a16="http://schemas.microsoft.com/office/drawing/2014/main" id="{46E558A0-EB51-A88D-94CF-B0298E92BEB7}"/>
              </a:ext>
            </a:extLst>
          </p:cNvPr>
          <p:cNvGrpSpPr/>
          <p:nvPr/>
        </p:nvGrpSpPr>
        <p:grpSpPr>
          <a:xfrm>
            <a:off x="6618160" y="1593547"/>
            <a:ext cx="959665" cy="788621"/>
            <a:chOff x="7617850" y="2063282"/>
            <a:chExt cx="799565" cy="670282"/>
          </a:xfrm>
          <a:solidFill>
            <a:schemeClr val="accent2"/>
          </a:solidFill>
        </p:grpSpPr>
        <p:cxnSp>
          <p:nvCxnSpPr>
            <p:cNvPr id="63" name="Google Shape;5446;p60">
              <a:extLst>
                <a:ext uri="{FF2B5EF4-FFF2-40B4-BE49-F238E27FC236}">
                  <a16:creationId xmlns:a16="http://schemas.microsoft.com/office/drawing/2014/main" id="{9EE6515F-F151-FC64-7BE6-86255076A757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5447;p60">
              <a:extLst>
                <a:ext uri="{FF2B5EF4-FFF2-40B4-BE49-F238E27FC236}">
                  <a16:creationId xmlns:a16="http://schemas.microsoft.com/office/drawing/2014/main" id="{42308625-4E32-29A2-04EA-414F5C6A45C4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5448;p60">
              <a:extLst>
                <a:ext uri="{FF2B5EF4-FFF2-40B4-BE49-F238E27FC236}">
                  <a16:creationId xmlns:a16="http://schemas.microsoft.com/office/drawing/2014/main" id="{E046BD44-F082-83F8-298C-5C7A7B0FF013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5449;p60">
              <a:extLst>
                <a:ext uri="{FF2B5EF4-FFF2-40B4-BE49-F238E27FC236}">
                  <a16:creationId xmlns:a16="http://schemas.microsoft.com/office/drawing/2014/main" id="{4D6BDD07-9462-6E12-E15C-3BF711A42409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5450;p60">
              <a:extLst>
                <a:ext uri="{FF2B5EF4-FFF2-40B4-BE49-F238E27FC236}">
                  <a16:creationId xmlns:a16="http://schemas.microsoft.com/office/drawing/2014/main" id="{BD44887E-F2CB-DC6E-8E6C-E7902FACE286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5451;p60">
              <a:extLst>
                <a:ext uri="{FF2B5EF4-FFF2-40B4-BE49-F238E27FC236}">
                  <a16:creationId xmlns:a16="http://schemas.microsoft.com/office/drawing/2014/main" id="{9631B8E7-339F-70FA-23B6-708AF1DE147C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2" name="Google Shape;5452;p60">
              <a:extLst>
                <a:ext uri="{FF2B5EF4-FFF2-40B4-BE49-F238E27FC236}">
                  <a16:creationId xmlns:a16="http://schemas.microsoft.com/office/drawing/2014/main" id="{CB908D08-3FF9-8AA6-C5CB-6EF315BA6DCF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6"/>
              <a:chOff x="7734309" y="2063282"/>
              <a:chExt cx="570957" cy="620096"/>
            </a:xfrm>
            <a:grpFill/>
          </p:grpSpPr>
          <p:grpSp>
            <p:nvGrpSpPr>
              <p:cNvPr id="203" name="Google Shape;5453;p60">
                <a:extLst>
                  <a:ext uri="{FF2B5EF4-FFF2-40B4-BE49-F238E27FC236}">
                    <a16:creationId xmlns:a16="http://schemas.microsoft.com/office/drawing/2014/main" id="{09912AB9-1F6F-E948-2B03-7497F6ECA173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217" name="Google Shape;5454;p60">
                  <a:extLst>
                    <a:ext uri="{FF2B5EF4-FFF2-40B4-BE49-F238E27FC236}">
                      <a16:creationId xmlns:a16="http://schemas.microsoft.com/office/drawing/2014/main" id="{3880DB21-7D0D-43E3-D850-7B346395C377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455;p60">
                  <a:extLst>
                    <a:ext uri="{FF2B5EF4-FFF2-40B4-BE49-F238E27FC236}">
                      <a16:creationId xmlns:a16="http://schemas.microsoft.com/office/drawing/2014/main" id="{5E853F97-3646-3705-DAF0-49ED90AF0F29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456;p60">
                  <a:extLst>
                    <a:ext uri="{FF2B5EF4-FFF2-40B4-BE49-F238E27FC236}">
                      <a16:creationId xmlns:a16="http://schemas.microsoft.com/office/drawing/2014/main" id="{273BDAF1-35F0-2BE9-6078-A9A3DE981059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457;p60">
                  <a:extLst>
                    <a:ext uri="{FF2B5EF4-FFF2-40B4-BE49-F238E27FC236}">
                      <a16:creationId xmlns:a16="http://schemas.microsoft.com/office/drawing/2014/main" id="{986AAD34-C97E-8C2E-F9D0-9E65D6E5C7DC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" name="Google Shape;5458;p60">
                <a:extLst>
                  <a:ext uri="{FF2B5EF4-FFF2-40B4-BE49-F238E27FC236}">
                    <a16:creationId xmlns:a16="http://schemas.microsoft.com/office/drawing/2014/main" id="{5E2C83B6-CFE6-0446-1831-ED092E2954A5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213" name="Google Shape;5459;p60">
                  <a:extLst>
                    <a:ext uri="{FF2B5EF4-FFF2-40B4-BE49-F238E27FC236}">
                      <a16:creationId xmlns:a16="http://schemas.microsoft.com/office/drawing/2014/main" id="{614E21C0-D1EB-527F-20B8-41D103A846DA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460;p60">
                  <a:extLst>
                    <a:ext uri="{FF2B5EF4-FFF2-40B4-BE49-F238E27FC236}">
                      <a16:creationId xmlns:a16="http://schemas.microsoft.com/office/drawing/2014/main" id="{3235F2F0-DBC8-3F03-E393-07FB0229804A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461;p60">
                  <a:extLst>
                    <a:ext uri="{FF2B5EF4-FFF2-40B4-BE49-F238E27FC236}">
                      <a16:creationId xmlns:a16="http://schemas.microsoft.com/office/drawing/2014/main" id="{80378B21-18EC-A3C5-AE2D-E52AB8B61FF0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462;p60">
                  <a:extLst>
                    <a:ext uri="{FF2B5EF4-FFF2-40B4-BE49-F238E27FC236}">
                      <a16:creationId xmlns:a16="http://schemas.microsoft.com/office/drawing/2014/main" id="{C1104B79-0E40-53EE-D8FA-4B66208E7115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22" name="Google Shape;9069;p64">
            <a:extLst>
              <a:ext uri="{FF2B5EF4-FFF2-40B4-BE49-F238E27FC236}">
                <a16:creationId xmlns:a16="http://schemas.microsoft.com/office/drawing/2014/main" id="{38D1B46E-F3DC-5861-C31D-5CC067376D3C}"/>
              </a:ext>
            </a:extLst>
          </p:cNvPr>
          <p:cNvGrpSpPr/>
          <p:nvPr/>
        </p:nvGrpSpPr>
        <p:grpSpPr>
          <a:xfrm>
            <a:off x="6574729" y="3632423"/>
            <a:ext cx="1070623" cy="774377"/>
            <a:chOff x="882590" y="2438360"/>
            <a:chExt cx="337310" cy="337047"/>
          </a:xfrm>
        </p:grpSpPr>
        <p:sp>
          <p:nvSpPr>
            <p:cNvPr id="223" name="Google Shape;9070;p64">
              <a:extLst>
                <a:ext uri="{FF2B5EF4-FFF2-40B4-BE49-F238E27FC236}">
                  <a16:creationId xmlns:a16="http://schemas.microsoft.com/office/drawing/2014/main" id="{270C4220-0C4A-17AC-5BFA-19D8C0720AAD}"/>
                </a:ext>
              </a:extLst>
            </p:cNvPr>
            <p:cNvSpPr/>
            <p:nvPr/>
          </p:nvSpPr>
          <p:spPr>
            <a:xfrm>
              <a:off x="992934" y="2438360"/>
              <a:ext cx="114625" cy="337047"/>
            </a:xfrm>
            <a:custGeom>
              <a:avLst/>
              <a:gdLst/>
              <a:ahLst/>
              <a:cxnLst/>
              <a:rect l="l" t="t" r="r" b="b"/>
              <a:pathLst>
                <a:path w="4365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4364" y="12834"/>
                  </a:lnTo>
                  <a:lnTo>
                    <a:pt x="4364" y="0"/>
                  </a:ln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071;p64">
              <a:extLst>
                <a:ext uri="{FF2B5EF4-FFF2-40B4-BE49-F238E27FC236}">
                  <a16:creationId xmlns:a16="http://schemas.microsoft.com/office/drawing/2014/main" id="{643B11EF-F044-E1B3-D0A2-7001007A8EC0}"/>
                </a:ext>
              </a:extLst>
            </p:cNvPr>
            <p:cNvSpPr/>
            <p:nvPr/>
          </p:nvSpPr>
          <p:spPr>
            <a:xfrm>
              <a:off x="1081640" y="2438360"/>
              <a:ext cx="25919" cy="337047"/>
            </a:xfrm>
            <a:custGeom>
              <a:avLst/>
              <a:gdLst/>
              <a:ahLst/>
              <a:cxnLst/>
              <a:rect l="l" t="t" r="r" b="b"/>
              <a:pathLst>
                <a:path w="987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986" y="1283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C5D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072;p64">
              <a:extLst>
                <a:ext uri="{FF2B5EF4-FFF2-40B4-BE49-F238E27FC236}">
                  <a16:creationId xmlns:a16="http://schemas.microsoft.com/office/drawing/2014/main" id="{9A421DF6-7CDA-A7C4-7BB2-0C9FEC325DC8}"/>
                </a:ext>
              </a:extLst>
            </p:cNvPr>
            <p:cNvSpPr/>
            <p:nvPr/>
          </p:nvSpPr>
          <p:spPr>
            <a:xfrm>
              <a:off x="882590" y="2438360"/>
              <a:ext cx="112367" cy="337047"/>
            </a:xfrm>
            <a:custGeom>
              <a:avLst/>
              <a:gdLst/>
              <a:ahLst/>
              <a:cxnLst/>
              <a:rect l="l" t="t" r="r" b="b"/>
              <a:pathLst>
                <a:path w="4279" h="12835" extrusionOk="0">
                  <a:moveTo>
                    <a:pt x="986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1" y="11858"/>
                  </a:lnTo>
                  <a:cubicBezTo>
                    <a:pt x="1" y="12394"/>
                    <a:pt x="441" y="12834"/>
                    <a:pt x="986" y="12834"/>
                  </a:cubicBezTo>
                  <a:lnTo>
                    <a:pt x="4279" y="12834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073;p64">
              <a:extLst>
                <a:ext uri="{FF2B5EF4-FFF2-40B4-BE49-F238E27FC236}">
                  <a16:creationId xmlns:a16="http://schemas.microsoft.com/office/drawing/2014/main" id="{D27E0A56-53CF-FFA3-62CA-CBEB2F8550ED}"/>
                </a:ext>
              </a:extLst>
            </p:cNvPr>
            <p:cNvSpPr/>
            <p:nvPr/>
          </p:nvSpPr>
          <p:spPr>
            <a:xfrm>
              <a:off x="969799" y="2438360"/>
              <a:ext cx="25157" cy="337047"/>
            </a:xfrm>
            <a:custGeom>
              <a:avLst/>
              <a:gdLst/>
              <a:ahLst/>
              <a:cxnLst/>
              <a:rect l="l" t="t" r="r" b="b"/>
              <a:pathLst>
                <a:path w="958" h="12835" extrusionOk="0">
                  <a:moveTo>
                    <a:pt x="1" y="0"/>
                  </a:moveTo>
                  <a:lnTo>
                    <a:pt x="1" y="12834"/>
                  </a:lnTo>
                  <a:lnTo>
                    <a:pt x="958" y="12834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074;p64">
              <a:extLst>
                <a:ext uri="{FF2B5EF4-FFF2-40B4-BE49-F238E27FC236}">
                  <a16:creationId xmlns:a16="http://schemas.microsoft.com/office/drawing/2014/main" id="{729666B9-37C9-472E-E010-3A7DA95C44F2}"/>
                </a:ext>
              </a:extLst>
            </p:cNvPr>
            <p:cNvSpPr/>
            <p:nvPr/>
          </p:nvSpPr>
          <p:spPr>
            <a:xfrm>
              <a:off x="1106010" y="2438360"/>
              <a:ext cx="113890" cy="337047"/>
            </a:xfrm>
            <a:custGeom>
              <a:avLst/>
              <a:gdLst/>
              <a:ahLst/>
              <a:cxnLst/>
              <a:rect l="l" t="t" r="r" b="b"/>
              <a:pathLst>
                <a:path w="4337" h="12835" extrusionOk="0">
                  <a:moveTo>
                    <a:pt x="3358" y="0"/>
                  </a:moveTo>
                  <a:cubicBezTo>
                    <a:pt x="3352" y="0"/>
                    <a:pt x="3347" y="0"/>
                    <a:pt x="3341" y="0"/>
                  </a:cubicBezTo>
                  <a:lnTo>
                    <a:pt x="1" y="0"/>
                  </a:lnTo>
                  <a:lnTo>
                    <a:pt x="1" y="12834"/>
                  </a:lnTo>
                  <a:lnTo>
                    <a:pt x="3341" y="12834"/>
                  </a:lnTo>
                  <a:cubicBezTo>
                    <a:pt x="3886" y="12834"/>
                    <a:pt x="4326" y="12403"/>
                    <a:pt x="4336" y="11858"/>
                  </a:cubicBezTo>
                  <a:lnTo>
                    <a:pt x="4336" y="976"/>
                  </a:lnTo>
                  <a:cubicBezTo>
                    <a:pt x="4327" y="437"/>
                    <a:pt x="3896" y="0"/>
                    <a:pt x="3358" y="0"/>
                  </a:cubicBezTo>
                  <a:close/>
                </a:path>
              </a:pathLst>
            </a:custGeom>
            <a:solidFill>
              <a:srgbClr val="DF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075;p64">
              <a:extLst>
                <a:ext uri="{FF2B5EF4-FFF2-40B4-BE49-F238E27FC236}">
                  <a16:creationId xmlns:a16="http://schemas.microsoft.com/office/drawing/2014/main" id="{78126F14-1E92-B019-DA81-3C647D3575E0}"/>
                </a:ext>
              </a:extLst>
            </p:cNvPr>
            <p:cNvSpPr/>
            <p:nvPr/>
          </p:nvSpPr>
          <p:spPr>
            <a:xfrm>
              <a:off x="1167852" y="2438360"/>
              <a:ext cx="52047" cy="337047"/>
            </a:xfrm>
            <a:custGeom>
              <a:avLst/>
              <a:gdLst/>
              <a:ahLst/>
              <a:cxnLst/>
              <a:rect l="l" t="t" r="r" b="b"/>
              <a:pathLst>
                <a:path w="1982" h="12835" extrusionOk="0">
                  <a:moveTo>
                    <a:pt x="17" y="0"/>
                  </a:moveTo>
                  <a:cubicBezTo>
                    <a:pt x="12" y="0"/>
                    <a:pt x="6" y="0"/>
                    <a:pt x="0" y="0"/>
                  </a:cubicBezTo>
                  <a:lnTo>
                    <a:pt x="35" y="0"/>
                  </a:lnTo>
                  <a:cubicBezTo>
                    <a:pt x="29" y="0"/>
                    <a:pt x="23" y="0"/>
                    <a:pt x="17" y="0"/>
                  </a:cubicBezTo>
                  <a:close/>
                  <a:moveTo>
                    <a:pt x="0" y="12834"/>
                  </a:moveTo>
                  <a:cubicBezTo>
                    <a:pt x="6" y="12834"/>
                    <a:pt x="12" y="12834"/>
                    <a:pt x="17" y="12834"/>
                  </a:cubicBezTo>
                  <a:cubicBezTo>
                    <a:pt x="23" y="12834"/>
                    <a:pt x="29" y="12834"/>
                    <a:pt x="35" y="12834"/>
                  </a:cubicBezTo>
                  <a:close/>
                  <a:moveTo>
                    <a:pt x="1003" y="0"/>
                  </a:moveTo>
                  <a:cubicBezTo>
                    <a:pt x="997" y="0"/>
                    <a:pt x="992" y="0"/>
                    <a:pt x="986" y="0"/>
                  </a:cubicBezTo>
                  <a:lnTo>
                    <a:pt x="35" y="0"/>
                  </a:lnTo>
                  <a:cubicBezTo>
                    <a:pt x="565" y="10"/>
                    <a:pt x="995" y="443"/>
                    <a:pt x="995" y="976"/>
                  </a:cubicBezTo>
                  <a:lnTo>
                    <a:pt x="995" y="11858"/>
                  </a:lnTo>
                  <a:cubicBezTo>
                    <a:pt x="995" y="12392"/>
                    <a:pt x="565" y="12825"/>
                    <a:pt x="35" y="12834"/>
                  </a:cubicBezTo>
                  <a:lnTo>
                    <a:pt x="986" y="12834"/>
                  </a:lnTo>
                  <a:cubicBezTo>
                    <a:pt x="992" y="12834"/>
                    <a:pt x="997" y="12834"/>
                    <a:pt x="1003" y="12834"/>
                  </a:cubicBezTo>
                  <a:cubicBezTo>
                    <a:pt x="1541" y="12834"/>
                    <a:pt x="1972" y="12398"/>
                    <a:pt x="1981" y="11858"/>
                  </a:cubicBezTo>
                  <a:lnTo>
                    <a:pt x="1981" y="976"/>
                  </a:lnTo>
                  <a:cubicBezTo>
                    <a:pt x="1972" y="437"/>
                    <a:pt x="1541" y="0"/>
                    <a:pt x="100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076;p64">
              <a:extLst>
                <a:ext uri="{FF2B5EF4-FFF2-40B4-BE49-F238E27FC236}">
                  <a16:creationId xmlns:a16="http://schemas.microsoft.com/office/drawing/2014/main" id="{8A4DFCF7-0A37-58E1-86A1-EBD98CACD5E2}"/>
                </a:ext>
              </a:extLst>
            </p:cNvPr>
            <p:cNvSpPr/>
            <p:nvPr/>
          </p:nvSpPr>
          <p:spPr>
            <a:xfrm>
              <a:off x="922058" y="2707525"/>
              <a:ext cx="33193" cy="33193"/>
            </a:xfrm>
            <a:custGeom>
              <a:avLst/>
              <a:gdLst/>
              <a:ahLst/>
              <a:cxnLst/>
              <a:rect l="l" t="t" r="r" b="b"/>
              <a:pathLst>
                <a:path w="1264" h="1264" extrusionOk="0">
                  <a:moveTo>
                    <a:pt x="632" y="0"/>
                  </a:moveTo>
                  <a:cubicBezTo>
                    <a:pt x="278" y="0"/>
                    <a:pt x="0" y="278"/>
                    <a:pt x="0" y="632"/>
                  </a:cubicBezTo>
                  <a:cubicBezTo>
                    <a:pt x="0" y="976"/>
                    <a:pt x="278" y="1263"/>
                    <a:pt x="632" y="1263"/>
                  </a:cubicBezTo>
                  <a:cubicBezTo>
                    <a:pt x="976" y="1263"/>
                    <a:pt x="1264" y="976"/>
                    <a:pt x="1264" y="632"/>
                  </a:cubicBezTo>
                  <a:cubicBezTo>
                    <a:pt x="1264" y="278"/>
                    <a:pt x="97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077;p64">
              <a:extLst>
                <a:ext uri="{FF2B5EF4-FFF2-40B4-BE49-F238E27FC236}">
                  <a16:creationId xmlns:a16="http://schemas.microsoft.com/office/drawing/2014/main" id="{6DE07668-A62E-BD02-8AD3-CBC2797EE133}"/>
                </a:ext>
              </a:extLst>
            </p:cNvPr>
            <p:cNvSpPr/>
            <p:nvPr/>
          </p:nvSpPr>
          <p:spPr>
            <a:xfrm>
              <a:off x="1034635" y="2707525"/>
              <a:ext cx="33219" cy="33193"/>
            </a:xfrm>
            <a:custGeom>
              <a:avLst/>
              <a:gdLst/>
              <a:ahLst/>
              <a:cxnLst/>
              <a:rect l="l" t="t" r="r" b="b"/>
              <a:pathLst>
                <a:path w="1265" h="1264" extrusionOk="0">
                  <a:moveTo>
                    <a:pt x="632" y="0"/>
                  </a:moveTo>
                  <a:cubicBezTo>
                    <a:pt x="278" y="0"/>
                    <a:pt x="1" y="278"/>
                    <a:pt x="1" y="632"/>
                  </a:cubicBezTo>
                  <a:cubicBezTo>
                    <a:pt x="1" y="976"/>
                    <a:pt x="278" y="1263"/>
                    <a:pt x="632" y="1263"/>
                  </a:cubicBezTo>
                  <a:cubicBezTo>
                    <a:pt x="986" y="1263"/>
                    <a:pt x="1264" y="976"/>
                    <a:pt x="1264" y="632"/>
                  </a:cubicBezTo>
                  <a:cubicBezTo>
                    <a:pt x="1264" y="278"/>
                    <a:pt x="98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078;p64">
              <a:extLst>
                <a:ext uri="{FF2B5EF4-FFF2-40B4-BE49-F238E27FC236}">
                  <a16:creationId xmlns:a16="http://schemas.microsoft.com/office/drawing/2014/main" id="{292A5AD3-D333-DBB5-F4B7-0F6F3AACFA45}"/>
                </a:ext>
              </a:extLst>
            </p:cNvPr>
            <p:cNvSpPr/>
            <p:nvPr/>
          </p:nvSpPr>
          <p:spPr>
            <a:xfrm>
              <a:off x="1145715" y="2707525"/>
              <a:ext cx="33455" cy="33193"/>
            </a:xfrm>
            <a:custGeom>
              <a:avLst/>
              <a:gdLst/>
              <a:ahLst/>
              <a:cxnLst/>
              <a:rect l="l" t="t" r="r" b="b"/>
              <a:pathLst>
                <a:path w="1274" h="1264" extrusionOk="0">
                  <a:moveTo>
                    <a:pt x="642" y="0"/>
                  </a:moveTo>
                  <a:cubicBezTo>
                    <a:pt x="288" y="0"/>
                    <a:pt x="1" y="278"/>
                    <a:pt x="1" y="632"/>
                  </a:cubicBezTo>
                  <a:cubicBezTo>
                    <a:pt x="1" y="976"/>
                    <a:pt x="288" y="1263"/>
                    <a:pt x="642" y="1263"/>
                  </a:cubicBezTo>
                  <a:cubicBezTo>
                    <a:pt x="987" y="1263"/>
                    <a:pt x="1274" y="976"/>
                    <a:pt x="1274" y="632"/>
                  </a:cubicBezTo>
                  <a:cubicBezTo>
                    <a:pt x="1274" y="278"/>
                    <a:pt x="987" y="0"/>
                    <a:pt x="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079;p64">
              <a:extLst>
                <a:ext uri="{FF2B5EF4-FFF2-40B4-BE49-F238E27FC236}">
                  <a16:creationId xmlns:a16="http://schemas.microsoft.com/office/drawing/2014/main" id="{EF669BD4-1AD9-C954-ADB8-DB6BFD2666AD}"/>
                </a:ext>
              </a:extLst>
            </p:cNvPr>
            <p:cNvSpPr/>
            <p:nvPr/>
          </p:nvSpPr>
          <p:spPr>
            <a:xfrm>
              <a:off x="907484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080;p64">
              <a:extLst>
                <a:ext uri="{FF2B5EF4-FFF2-40B4-BE49-F238E27FC236}">
                  <a16:creationId xmlns:a16="http://schemas.microsoft.com/office/drawing/2014/main" id="{4D326358-E7BA-5499-9AE6-B967AD9882FB}"/>
                </a:ext>
              </a:extLst>
            </p:cNvPr>
            <p:cNvSpPr/>
            <p:nvPr/>
          </p:nvSpPr>
          <p:spPr>
            <a:xfrm>
              <a:off x="907484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40"/>
                  </a:lnTo>
                  <a:cubicBezTo>
                    <a:pt x="2374" y="106"/>
                    <a:pt x="2268" y="1"/>
                    <a:pt x="2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081;p64">
              <a:extLst>
                <a:ext uri="{FF2B5EF4-FFF2-40B4-BE49-F238E27FC236}">
                  <a16:creationId xmlns:a16="http://schemas.microsoft.com/office/drawing/2014/main" id="{4CDCF516-2A56-B3AB-96C7-17F77BB55BF5}"/>
                </a:ext>
              </a:extLst>
            </p:cNvPr>
            <p:cNvSpPr/>
            <p:nvPr/>
          </p:nvSpPr>
          <p:spPr>
            <a:xfrm>
              <a:off x="1020061" y="2475045"/>
              <a:ext cx="62367" cy="123422"/>
            </a:xfrm>
            <a:custGeom>
              <a:avLst/>
              <a:gdLst/>
              <a:ahLst/>
              <a:cxnLst/>
              <a:rect l="l" t="t" r="r" b="b"/>
              <a:pathLst>
                <a:path w="2375" h="4700" extrusionOk="0">
                  <a:moveTo>
                    <a:pt x="259" y="1"/>
                  </a:moveTo>
                  <a:cubicBezTo>
                    <a:pt x="116" y="1"/>
                    <a:pt x="1" y="115"/>
                    <a:pt x="1" y="259"/>
                  </a:cubicBezTo>
                  <a:lnTo>
                    <a:pt x="1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082;p64">
              <a:extLst>
                <a:ext uri="{FF2B5EF4-FFF2-40B4-BE49-F238E27FC236}">
                  <a16:creationId xmlns:a16="http://schemas.microsoft.com/office/drawing/2014/main" id="{5B811C74-1888-E1A9-B9C0-393ABB473447}"/>
                </a:ext>
              </a:extLst>
            </p:cNvPr>
            <p:cNvSpPr/>
            <p:nvPr/>
          </p:nvSpPr>
          <p:spPr>
            <a:xfrm>
              <a:off x="1020061" y="2598441"/>
              <a:ext cx="62367" cy="41990"/>
            </a:xfrm>
            <a:custGeom>
              <a:avLst/>
              <a:gdLst/>
              <a:ahLst/>
              <a:cxnLst/>
              <a:rect l="l" t="t" r="r" b="b"/>
              <a:pathLst>
                <a:path w="2375" h="1599" extrusionOk="0">
                  <a:moveTo>
                    <a:pt x="1" y="1"/>
                  </a:moveTo>
                  <a:lnTo>
                    <a:pt x="1" y="1340"/>
                  </a:lnTo>
                  <a:cubicBezTo>
                    <a:pt x="1" y="1484"/>
                    <a:pt x="116" y="1599"/>
                    <a:pt x="259" y="1599"/>
                  </a:cubicBezTo>
                  <a:lnTo>
                    <a:pt x="2116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083;p64">
              <a:extLst>
                <a:ext uri="{FF2B5EF4-FFF2-40B4-BE49-F238E27FC236}">
                  <a16:creationId xmlns:a16="http://schemas.microsoft.com/office/drawing/2014/main" id="{B684A29A-048D-F5F2-7FB3-5DE037D6FF52}"/>
                </a:ext>
              </a:extLst>
            </p:cNvPr>
            <p:cNvSpPr/>
            <p:nvPr/>
          </p:nvSpPr>
          <p:spPr>
            <a:xfrm>
              <a:off x="1131403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084;p64">
              <a:extLst>
                <a:ext uri="{FF2B5EF4-FFF2-40B4-BE49-F238E27FC236}">
                  <a16:creationId xmlns:a16="http://schemas.microsoft.com/office/drawing/2014/main" id="{1C832599-3914-B9D2-9FD2-0D8E332D24D8}"/>
                </a:ext>
              </a:extLst>
            </p:cNvPr>
            <p:cNvSpPr/>
            <p:nvPr/>
          </p:nvSpPr>
          <p:spPr>
            <a:xfrm>
              <a:off x="1131403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085;p64">
              <a:extLst>
                <a:ext uri="{FF2B5EF4-FFF2-40B4-BE49-F238E27FC236}">
                  <a16:creationId xmlns:a16="http://schemas.microsoft.com/office/drawing/2014/main" id="{324DFE5B-C42D-AF7C-2939-21B8041EEE6E}"/>
                </a:ext>
              </a:extLst>
            </p:cNvPr>
            <p:cNvSpPr/>
            <p:nvPr/>
          </p:nvSpPr>
          <p:spPr>
            <a:xfrm>
              <a:off x="921560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086;p64">
              <a:extLst>
                <a:ext uri="{FF2B5EF4-FFF2-40B4-BE49-F238E27FC236}">
                  <a16:creationId xmlns:a16="http://schemas.microsoft.com/office/drawing/2014/main" id="{B3125651-7F29-8C49-612E-C5703E9862AF}"/>
                </a:ext>
              </a:extLst>
            </p:cNvPr>
            <p:cNvSpPr/>
            <p:nvPr/>
          </p:nvSpPr>
          <p:spPr>
            <a:xfrm>
              <a:off x="921560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087;p64">
              <a:extLst>
                <a:ext uri="{FF2B5EF4-FFF2-40B4-BE49-F238E27FC236}">
                  <a16:creationId xmlns:a16="http://schemas.microsoft.com/office/drawing/2014/main" id="{5D69134D-1EEC-E88B-BEC4-A34152C68204}"/>
                </a:ext>
              </a:extLst>
            </p:cNvPr>
            <p:cNvSpPr/>
            <p:nvPr/>
          </p:nvSpPr>
          <p:spPr>
            <a:xfrm>
              <a:off x="921560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088;p64">
              <a:extLst>
                <a:ext uri="{FF2B5EF4-FFF2-40B4-BE49-F238E27FC236}">
                  <a16:creationId xmlns:a16="http://schemas.microsoft.com/office/drawing/2014/main" id="{12B8C006-D005-4ACC-80C3-2476A005211F}"/>
                </a:ext>
              </a:extLst>
            </p:cNvPr>
            <p:cNvSpPr/>
            <p:nvPr/>
          </p:nvSpPr>
          <p:spPr>
            <a:xfrm>
              <a:off x="1145479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1043" y="0"/>
                  </a:moveTo>
                  <a:cubicBezTo>
                    <a:pt x="1040" y="0"/>
                    <a:pt x="1037" y="0"/>
                    <a:pt x="1034" y="0"/>
                  </a:cubicBezTo>
                  <a:lnTo>
                    <a:pt x="259" y="0"/>
                  </a:ln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9" y="383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089;p64">
              <a:extLst>
                <a:ext uri="{FF2B5EF4-FFF2-40B4-BE49-F238E27FC236}">
                  <a16:creationId xmlns:a16="http://schemas.microsoft.com/office/drawing/2014/main" id="{878D4F03-34B8-6023-2BAF-60CB6BFE9C71}"/>
                </a:ext>
              </a:extLst>
            </p:cNvPr>
            <p:cNvSpPr/>
            <p:nvPr/>
          </p:nvSpPr>
          <p:spPr>
            <a:xfrm>
              <a:off x="1145479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090;p64">
              <a:extLst>
                <a:ext uri="{FF2B5EF4-FFF2-40B4-BE49-F238E27FC236}">
                  <a16:creationId xmlns:a16="http://schemas.microsoft.com/office/drawing/2014/main" id="{C8DDA4CA-B8B4-646B-8C16-47D50F1F727F}"/>
                </a:ext>
              </a:extLst>
            </p:cNvPr>
            <p:cNvSpPr/>
            <p:nvPr/>
          </p:nvSpPr>
          <p:spPr>
            <a:xfrm>
              <a:off x="1145479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091;p64">
              <a:extLst>
                <a:ext uri="{FF2B5EF4-FFF2-40B4-BE49-F238E27FC236}">
                  <a16:creationId xmlns:a16="http://schemas.microsoft.com/office/drawing/2014/main" id="{66ADFE0E-4C76-8178-351C-4C40FFB39461}"/>
                </a:ext>
              </a:extLst>
            </p:cNvPr>
            <p:cNvSpPr/>
            <p:nvPr/>
          </p:nvSpPr>
          <p:spPr>
            <a:xfrm>
              <a:off x="1034399" y="2501437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092;p64">
              <a:extLst>
                <a:ext uri="{FF2B5EF4-FFF2-40B4-BE49-F238E27FC236}">
                  <a16:creationId xmlns:a16="http://schemas.microsoft.com/office/drawing/2014/main" id="{8A14D53C-7289-2D19-1B68-ADFD6E3D95CD}"/>
                </a:ext>
              </a:extLst>
            </p:cNvPr>
            <p:cNvSpPr/>
            <p:nvPr/>
          </p:nvSpPr>
          <p:spPr>
            <a:xfrm>
              <a:off x="1034399" y="2531583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83" y="384"/>
                    <a:pt x="1283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093;p64">
              <a:extLst>
                <a:ext uri="{FF2B5EF4-FFF2-40B4-BE49-F238E27FC236}">
                  <a16:creationId xmlns:a16="http://schemas.microsoft.com/office/drawing/2014/main" id="{34EB4069-C12D-E7EF-9858-48F3C5837428}"/>
                </a:ext>
              </a:extLst>
            </p:cNvPr>
            <p:cNvSpPr/>
            <p:nvPr/>
          </p:nvSpPr>
          <p:spPr>
            <a:xfrm>
              <a:off x="1034399" y="2561756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1" name="Connecteur droit avec flèche 440">
            <a:extLst>
              <a:ext uri="{FF2B5EF4-FFF2-40B4-BE49-F238E27FC236}">
                <a16:creationId xmlns:a16="http://schemas.microsoft.com/office/drawing/2014/main" id="{A0A4DD19-14D7-4823-BB8E-DB4232B34AF3}"/>
              </a:ext>
            </a:extLst>
          </p:cNvPr>
          <p:cNvCxnSpPr/>
          <p:nvPr/>
        </p:nvCxnSpPr>
        <p:spPr>
          <a:xfrm>
            <a:off x="1794668" y="1965859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2" name="Connecteur droit avec flèche 441">
            <a:extLst>
              <a:ext uri="{FF2B5EF4-FFF2-40B4-BE49-F238E27FC236}">
                <a16:creationId xmlns:a16="http://schemas.microsoft.com/office/drawing/2014/main" id="{32FA4CB9-173F-9161-6C90-65F4B18D9BBF}"/>
              </a:ext>
            </a:extLst>
          </p:cNvPr>
          <p:cNvCxnSpPr/>
          <p:nvPr/>
        </p:nvCxnSpPr>
        <p:spPr>
          <a:xfrm>
            <a:off x="3039268" y="1973317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Connecteur droit avec flèche 442">
            <a:extLst>
              <a:ext uri="{FF2B5EF4-FFF2-40B4-BE49-F238E27FC236}">
                <a16:creationId xmlns:a16="http://schemas.microsoft.com/office/drawing/2014/main" id="{A5A18AB2-A7D9-4636-82D5-A6D43A2C01BA}"/>
              </a:ext>
            </a:extLst>
          </p:cNvPr>
          <p:cNvCxnSpPr/>
          <p:nvPr/>
        </p:nvCxnSpPr>
        <p:spPr>
          <a:xfrm>
            <a:off x="4791868" y="1970690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Connecteur droit avec flèche 443">
            <a:extLst>
              <a:ext uri="{FF2B5EF4-FFF2-40B4-BE49-F238E27FC236}">
                <a16:creationId xmlns:a16="http://schemas.microsoft.com/office/drawing/2014/main" id="{A49A9EF8-2803-5B32-7004-E3A2A0DDAF95}"/>
              </a:ext>
            </a:extLst>
          </p:cNvPr>
          <p:cNvCxnSpPr/>
          <p:nvPr/>
        </p:nvCxnSpPr>
        <p:spPr>
          <a:xfrm>
            <a:off x="5909468" y="1973343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5" name="ZoneTexte 444">
            <a:extLst>
              <a:ext uri="{FF2B5EF4-FFF2-40B4-BE49-F238E27FC236}">
                <a16:creationId xmlns:a16="http://schemas.microsoft.com/office/drawing/2014/main" id="{7B43F19F-D5AE-CC8B-A00B-05FD7A59479A}"/>
              </a:ext>
            </a:extLst>
          </p:cNvPr>
          <p:cNvSpPr txBox="1"/>
          <p:nvPr/>
        </p:nvSpPr>
        <p:spPr>
          <a:xfrm>
            <a:off x="5288280" y="1805930"/>
            <a:ext cx="63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Text</a:t>
            </a:r>
            <a:r>
              <a:rPr lang="fr-FR" i="1"/>
              <a:t> </a:t>
            </a:r>
          </a:p>
        </p:txBody>
      </p:sp>
      <p:sp>
        <p:nvSpPr>
          <p:cNvPr id="446" name="ZoneTexte 445">
            <a:extLst>
              <a:ext uri="{FF2B5EF4-FFF2-40B4-BE49-F238E27FC236}">
                <a16:creationId xmlns:a16="http://schemas.microsoft.com/office/drawing/2014/main" id="{C1B954D9-B596-D3FA-4449-BA17E742D136}"/>
              </a:ext>
            </a:extLst>
          </p:cNvPr>
          <p:cNvSpPr txBox="1"/>
          <p:nvPr/>
        </p:nvSpPr>
        <p:spPr>
          <a:xfrm>
            <a:off x="2150106" y="2152908"/>
            <a:ext cx="1018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Vocal instruction </a:t>
            </a:r>
          </a:p>
        </p:txBody>
      </p:sp>
      <p:cxnSp>
        <p:nvCxnSpPr>
          <p:cNvPr id="447" name="Connecteur droit avec flèche 446">
            <a:extLst>
              <a:ext uri="{FF2B5EF4-FFF2-40B4-BE49-F238E27FC236}">
                <a16:creationId xmlns:a16="http://schemas.microsoft.com/office/drawing/2014/main" id="{11727895-FC01-EDBC-B27C-BF06EC367947}"/>
              </a:ext>
            </a:extLst>
          </p:cNvPr>
          <p:cNvCxnSpPr/>
          <p:nvPr/>
        </p:nvCxnSpPr>
        <p:spPr>
          <a:xfrm>
            <a:off x="7086404" y="2382164"/>
            <a:ext cx="0" cy="2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Connecteur droit avec flèche 447">
            <a:extLst>
              <a:ext uri="{FF2B5EF4-FFF2-40B4-BE49-F238E27FC236}">
                <a16:creationId xmlns:a16="http://schemas.microsoft.com/office/drawing/2014/main" id="{F4CB3A95-06F1-CDBC-39AA-5F0507538271}"/>
              </a:ext>
            </a:extLst>
          </p:cNvPr>
          <p:cNvCxnSpPr/>
          <p:nvPr/>
        </p:nvCxnSpPr>
        <p:spPr>
          <a:xfrm>
            <a:off x="7086404" y="3255184"/>
            <a:ext cx="0" cy="2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9" name="ZoneTexte 448">
            <a:extLst>
              <a:ext uri="{FF2B5EF4-FFF2-40B4-BE49-F238E27FC236}">
                <a16:creationId xmlns:a16="http://schemas.microsoft.com/office/drawing/2014/main" id="{88A8572B-0644-C764-C833-2E10410D6259}"/>
              </a:ext>
            </a:extLst>
          </p:cNvPr>
          <p:cNvSpPr txBox="1"/>
          <p:nvPr/>
        </p:nvSpPr>
        <p:spPr>
          <a:xfrm>
            <a:off x="7637876" y="2786383"/>
            <a:ext cx="10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Playload</a:t>
            </a:r>
            <a:r>
              <a:rPr lang="fr-FR" i="1"/>
              <a:t> </a:t>
            </a:r>
          </a:p>
        </p:txBody>
      </p:sp>
      <p:grpSp>
        <p:nvGrpSpPr>
          <p:cNvPr id="450" name="Google Shape;16338;p68">
            <a:extLst>
              <a:ext uri="{FF2B5EF4-FFF2-40B4-BE49-F238E27FC236}">
                <a16:creationId xmlns:a16="http://schemas.microsoft.com/office/drawing/2014/main" id="{FFFC6E91-9DD3-0B90-94D1-EC31EB887F3A}"/>
              </a:ext>
            </a:extLst>
          </p:cNvPr>
          <p:cNvGrpSpPr/>
          <p:nvPr/>
        </p:nvGrpSpPr>
        <p:grpSpPr>
          <a:xfrm>
            <a:off x="6861020" y="2745277"/>
            <a:ext cx="567383" cy="481886"/>
            <a:chOff x="3735553" y="1530151"/>
            <a:chExt cx="366722" cy="317962"/>
          </a:xfrm>
        </p:grpSpPr>
        <p:sp>
          <p:nvSpPr>
            <p:cNvPr id="451" name="Google Shape;16339;p68">
              <a:extLst>
                <a:ext uri="{FF2B5EF4-FFF2-40B4-BE49-F238E27FC236}">
                  <a16:creationId xmlns:a16="http://schemas.microsoft.com/office/drawing/2014/main" id="{464411F5-5E00-7853-856D-2D3FC88D704A}"/>
                </a:ext>
              </a:extLst>
            </p:cNvPr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6340;p68">
              <a:extLst>
                <a:ext uri="{FF2B5EF4-FFF2-40B4-BE49-F238E27FC236}">
                  <a16:creationId xmlns:a16="http://schemas.microsoft.com/office/drawing/2014/main" id="{88C4E937-58C6-01F8-F35F-A2C6BA4AD649}"/>
                </a:ext>
              </a:extLst>
            </p:cNvPr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6341;p68">
              <a:extLst>
                <a:ext uri="{FF2B5EF4-FFF2-40B4-BE49-F238E27FC236}">
                  <a16:creationId xmlns:a16="http://schemas.microsoft.com/office/drawing/2014/main" id="{ED622B2C-8F06-D8EB-EB9E-E74C087CE738}"/>
                </a:ext>
              </a:extLst>
            </p:cNvPr>
            <p:cNvSpPr/>
            <p:nvPr/>
          </p:nvSpPr>
          <p:spPr>
            <a:xfrm>
              <a:off x="3735553" y="1530151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6342;p68">
              <a:extLst>
                <a:ext uri="{FF2B5EF4-FFF2-40B4-BE49-F238E27FC236}">
                  <a16:creationId xmlns:a16="http://schemas.microsoft.com/office/drawing/2014/main" id="{2AC2D3F4-1185-6364-EA85-390B4D9FBFD3}"/>
                </a:ext>
              </a:extLst>
            </p:cNvPr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6343;p68">
              <a:extLst>
                <a:ext uri="{FF2B5EF4-FFF2-40B4-BE49-F238E27FC236}">
                  <a16:creationId xmlns:a16="http://schemas.microsoft.com/office/drawing/2014/main" id="{D265AE66-3B92-0EAB-85E1-2564FCDD020E}"/>
                </a:ext>
              </a:extLst>
            </p:cNvPr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6344;p68">
              <a:extLst>
                <a:ext uri="{FF2B5EF4-FFF2-40B4-BE49-F238E27FC236}">
                  <a16:creationId xmlns:a16="http://schemas.microsoft.com/office/drawing/2014/main" id="{A733F160-6DDA-C720-B722-FF6F9D0F39A3}"/>
                </a:ext>
              </a:extLst>
            </p:cNvPr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6345;p68">
              <a:extLst>
                <a:ext uri="{FF2B5EF4-FFF2-40B4-BE49-F238E27FC236}">
                  <a16:creationId xmlns:a16="http://schemas.microsoft.com/office/drawing/2014/main" id="{4134BCD8-250B-5816-E1F7-4B7054D5D998}"/>
                </a:ext>
              </a:extLst>
            </p:cNvPr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6346;p68">
              <a:extLst>
                <a:ext uri="{FF2B5EF4-FFF2-40B4-BE49-F238E27FC236}">
                  <a16:creationId xmlns:a16="http://schemas.microsoft.com/office/drawing/2014/main" id="{3DA67C5A-0B8F-42F2-215F-6BF921E6597A}"/>
                </a:ext>
              </a:extLst>
            </p:cNvPr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6347;p68">
              <a:extLst>
                <a:ext uri="{FF2B5EF4-FFF2-40B4-BE49-F238E27FC236}">
                  <a16:creationId xmlns:a16="http://schemas.microsoft.com/office/drawing/2014/main" id="{08DBECD3-CF9E-40DE-2CA4-77FB6EA41E82}"/>
                </a:ext>
              </a:extLst>
            </p:cNvPr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6348;p68">
              <a:extLst>
                <a:ext uri="{FF2B5EF4-FFF2-40B4-BE49-F238E27FC236}">
                  <a16:creationId xmlns:a16="http://schemas.microsoft.com/office/drawing/2014/main" id="{88D8C699-52F4-5D58-3893-17876E24841A}"/>
                </a:ext>
              </a:extLst>
            </p:cNvPr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6349;p68">
              <a:extLst>
                <a:ext uri="{FF2B5EF4-FFF2-40B4-BE49-F238E27FC236}">
                  <a16:creationId xmlns:a16="http://schemas.microsoft.com/office/drawing/2014/main" id="{C02AD12F-D615-1D10-150B-C09241D93817}"/>
                </a:ext>
              </a:extLst>
            </p:cNvPr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6350;p68">
              <a:extLst>
                <a:ext uri="{FF2B5EF4-FFF2-40B4-BE49-F238E27FC236}">
                  <a16:creationId xmlns:a16="http://schemas.microsoft.com/office/drawing/2014/main" id="{C1B3375A-14F0-91CD-882B-49354F695C0F}"/>
                </a:ext>
              </a:extLst>
            </p:cNvPr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ZoneTexte 462">
            <a:extLst>
              <a:ext uri="{FF2B5EF4-FFF2-40B4-BE49-F238E27FC236}">
                <a16:creationId xmlns:a16="http://schemas.microsoft.com/office/drawing/2014/main" id="{AE7CBC2B-AFCA-B18D-455B-CAE4E4B96108}"/>
              </a:ext>
            </a:extLst>
          </p:cNvPr>
          <p:cNvSpPr txBox="1"/>
          <p:nvPr/>
        </p:nvSpPr>
        <p:spPr>
          <a:xfrm>
            <a:off x="3714030" y="4214977"/>
            <a:ext cx="12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MQTT</a:t>
            </a:r>
            <a:r>
              <a:rPr lang="fr-FR" i="1" err="1">
                <a:solidFill>
                  <a:schemeClr val="bg1"/>
                </a:solidFill>
              </a:rPr>
              <a:t>s</a:t>
            </a:r>
            <a:r>
              <a:rPr lang="fr-FR" i="1"/>
              <a:t>     </a:t>
            </a:r>
            <a:r>
              <a:rPr lang="fr-FR" i="1" err="1"/>
              <a:t>request</a:t>
            </a:r>
            <a:r>
              <a:rPr lang="fr-FR" i="1"/>
              <a:t> </a:t>
            </a:r>
            <a:r>
              <a:rPr lang="fr-FR" i="1" err="1"/>
              <a:t>order</a:t>
            </a:r>
            <a:r>
              <a:rPr lang="fr-FR" i="1"/>
              <a:t> </a:t>
            </a:r>
          </a:p>
        </p:txBody>
      </p:sp>
      <p:sp>
        <p:nvSpPr>
          <p:cNvPr id="464" name="ZoneTexte 463">
            <a:extLst>
              <a:ext uri="{FF2B5EF4-FFF2-40B4-BE49-F238E27FC236}">
                <a16:creationId xmlns:a16="http://schemas.microsoft.com/office/drawing/2014/main" id="{C86FE11D-B011-8BC2-38BF-D7E438804A47}"/>
              </a:ext>
            </a:extLst>
          </p:cNvPr>
          <p:cNvSpPr txBox="1"/>
          <p:nvPr/>
        </p:nvSpPr>
        <p:spPr>
          <a:xfrm>
            <a:off x="6600813" y="4523737"/>
            <a:ext cx="101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MQTT</a:t>
            </a:r>
            <a:r>
              <a:rPr lang="fr-FR" i="1" err="1">
                <a:solidFill>
                  <a:schemeClr val="bg1"/>
                </a:solidFill>
              </a:rPr>
              <a:t>s</a:t>
            </a:r>
            <a:r>
              <a:rPr lang="fr-FR" i="1"/>
              <a:t> Broker </a:t>
            </a:r>
          </a:p>
        </p:txBody>
      </p:sp>
      <p:sp>
        <p:nvSpPr>
          <p:cNvPr id="465" name="ZoneTexte 464">
            <a:extLst>
              <a:ext uri="{FF2B5EF4-FFF2-40B4-BE49-F238E27FC236}">
                <a16:creationId xmlns:a16="http://schemas.microsoft.com/office/drawing/2014/main" id="{FFD78D6A-3CD3-72CF-4C1E-49A90E19ADED}"/>
              </a:ext>
            </a:extLst>
          </p:cNvPr>
          <p:cNvSpPr txBox="1"/>
          <p:nvPr/>
        </p:nvSpPr>
        <p:spPr>
          <a:xfrm>
            <a:off x="856847" y="4523737"/>
            <a:ext cx="10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Cobot </a:t>
            </a:r>
          </a:p>
        </p:txBody>
      </p:sp>
      <p:pic>
        <p:nvPicPr>
          <p:cNvPr id="466" name="Image 465">
            <a:extLst>
              <a:ext uri="{FF2B5EF4-FFF2-40B4-BE49-F238E27FC236}">
                <a16:creationId xmlns:a16="http://schemas.microsoft.com/office/drawing/2014/main" id="{BE2F4819-25C7-4501-2CB4-7246DF15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133" y="3733450"/>
            <a:ext cx="639596" cy="630002"/>
          </a:xfrm>
          <a:prstGeom prst="rect">
            <a:avLst/>
          </a:prstGeom>
        </p:spPr>
      </p:pic>
      <p:pic>
        <p:nvPicPr>
          <p:cNvPr id="467" name="Image 466">
            <a:extLst>
              <a:ext uri="{FF2B5EF4-FFF2-40B4-BE49-F238E27FC236}">
                <a16:creationId xmlns:a16="http://schemas.microsoft.com/office/drawing/2014/main" id="{D80BECB3-A104-FB90-72FC-5F5E444D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306" y="1583288"/>
            <a:ext cx="810149" cy="805452"/>
          </a:xfrm>
          <a:prstGeom prst="rect">
            <a:avLst/>
          </a:prstGeom>
        </p:spPr>
      </p:pic>
      <p:pic>
        <p:nvPicPr>
          <p:cNvPr id="468" name="Image 467">
            <a:extLst>
              <a:ext uri="{FF2B5EF4-FFF2-40B4-BE49-F238E27FC236}">
                <a16:creationId xmlns:a16="http://schemas.microsoft.com/office/drawing/2014/main" id="{44BFF080-EF11-2C5D-35BB-E28909628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921" y="1634531"/>
            <a:ext cx="730141" cy="703099"/>
          </a:xfrm>
          <a:prstGeom prst="rect">
            <a:avLst/>
          </a:prstGeom>
        </p:spPr>
      </p:pic>
      <p:cxnSp>
        <p:nvCxnSpPr>
          <p:cNvPr id="469" name="Connecteur droit avec flèche 468">
            <a:extLst>
              <a:ext uri="{FF2B5EF4-FFF2-40B4-BE49-F238E27FC236}">
                <a16:creationId xmlns:a16="http://schemas.microsoft.com/office/drawing/2014/main" id="{73059838-EC06-2188-63D4-5F0D0C6BF32F}"/>
              </a:ext>
            </a:extLst>
          </p:cNvPr>
          <p:cNvCxnSpPr>
            <a:cxnSpLocks/>
          </p:cNvCxnSpPr>
          <p:nvPr/>
        </p:nvCxnSpPr>
        <p:spPr>
          <a:xfrm flipH="1">
            <a:off x="2150106" y="4211727"/>
            <a:ext cx="4371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0" name="ZoneTexte 469">
            <a:extLst>
              <a:ext uri="{FF2B5EF4-FFF2-40B4-BE49-F238E27FC236}">
                <a16:creationId xmlns:a16="http://schemas.microsoft.com/office/drawing/2014/main" id="{576DB387-42C6-1868-63F9-103ECDB92F38}"/>
              </a:ext>
            </a:extLst>
          </p:cNvPr>
          <p:cNvSpPr txBox="1"/>
          <p:nvPr/>
        </p:nvSpPr>
        <p:spPr>
          <a:xfrm>
            <a:off x="879650" y="2292945"/>
            <a:ext cx="101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User </a:t>
            </a:r>
          </a:p>
        </p:txBody>
      </p:sp>
      <p:sp>
        <p:nvSpPr>
          <p:cNvPr id="471" name="ZoneTexte 470">
            <a:extLst>
              <a:ext uri="{FF2B5EF4-FFF2-40B4-BE49-F238E27FC236}">
                <a16:creationId xmlns:a16="http://schemas.microsoft.com/office/drawing/2014/main" id="{C483D445-5794-D381-B679-C8EAA7ED62F2}"/>
              </a:ext>
            </a:extLst>
          </p:cNvPr>
          <p:cNvSpPr txBox="1"/>
          <p:nvPr/>
        </p:nvSpPr>
        <p:spPr>
          <a:xfrm>
            <a:off x="3477895" y="2411776"/>
            <a:ext cx="144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Speech to </a:t>
            </a:r>
            <a:r>
              <a:rPr lang="fr-FR" i="1" err="1"/>
              <a:t>text</a:t>
            </a:r>
            <a:r>
              <a:rPr lang="fr-FR" i="1"/>
              <a:t> engine </a:t>
            </a:r>
          </a:p>
        </p:txBody>
      </p:sp>
      <p:sp>
        <p:nvSpPr>
          <p:cNvPr id="472" name="ZoneTexte 471">
            <a:extLst>
              <a:ext uri="{FF2B5EF4-FFF2-40B4-BE49-F238E27FC236}">
                <a16:creationId xmlns:a16="http://schemas.microsoft.com/office/drawing/2014/main" id="{AC62DEBF-0D1B-A522-E6C6-E095404723C6}"/>
              </a:ext>
            </a:extLst>
          </p:cNvPr>
          <p:cNvSpPr txBox="1"/>
          <p:nvPr/>
        </p:nvSpPr>
        <p:spPr>
          <a:xfrm>
            <a:off x="7559262" y="1761237"/>
            <a:ext cx="144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Text</a:t>
            </a:r>
            <a:r>
              <a:rPr lang="fr-FR" i="1"/>
              <a:t>-to-</a:t>
            </a:r>
            <a:r>
              <a:rPr lang="fr-FR" i="1" err="1"/>
              <a:t>intent</a:t>
            </a:r>
            <a:r>
              <a:rPr lang="fr-FR" i="1"/>
              <a:t> engine </a:t>
            </a:r>
          </a:p>
        </p:txBody>
      </p:sp>
      <p:cxnSp>
        <p:nvCxnSpPr>
          <p:cNvPr id="473" name="Connecteur droit avec flèche 472">
            <a:extLst>
              <a:ext uri="{FF2B5EF4-FFF2-40B4-BE49-F238E27FC236}">
                <a16:creationId xmlns:a16="http://schemas.microsoft.com/office/drawing/2014/main" id="{5BBC3EBD-F155-56F0-B716-8A91E1D1F9FC}"/>
              </a:ext>
            </a:extLst>
          </p:cNvPr>
          <p:cNvCxnSpPr>
            <a:cxnSpLocks/>
          </p:cNvCxnSpPr>
          <p:nvPr/>
        </p:nvCxnSpPr>
        <p:spPr>
          <a:xfrm>
            <a:off x="2146861" y="3733450"/>
            <a:ext cx="4427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4" name="ZoneTexte 473">
            <a:extLst>
              <a:ext uri="{FF2B5EF4-FFF2-40B4-BE49-F238E27FC236}">
                <a16:creationId xmlns:a16="http://schemas.microsoft.com/office/drawing/2014/main" id="{351F74BD-230E-DF0B-F7B3-B6201AD79CBB}"/>
              </a:ext>
            </a:extLst>
          </p:cNvPr>
          <p:cNvSpPr txBox="1"/>
          <p:nvPr/>
        </p:nvSpPr>
        <p:spPr>
          <a:xfrm>
            <a:off x="3670937" y="3194440"/>
            <a:ext cx="12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MQTT</a:t>
            </a:r>
            <a:br>
              <a:rPr lang="fr-FR" i="1"/>
            </a:br>
            <a:r>
              <a:rPr lang="fr-FR" i="1"/>
              <a:t>Robot State</a:t>
            </a:r>
          </a:p>
        </p:txBody>
      </p:sp>
      <p:sp>
        <p:nvSpPr>
          <p:cNvPr id="475" name="ZoneTexte 474">
            <a:extLst>
              <a:ext uri="{FF2B5EF4-FFF2-40B4-BE49-F238E27FC236}">
                <a16:creationId xmlns:a16="http://schemas.microsoft.com/office/drawing/2014/main" id="{60C8BC3A-15CF-9058-E554-371A332B5DF6}"/>
              </a:ext>
            </a:extLst>
          </p:cNvPr>
          <p:cNvSpPr txBox="1"/>
          <p:nvPr/>
        </p:nvSpPr>
        <p:spPr>
          <a:xfrm>
            <a:off x="6472081" y="1274816"/>
            <a:ext cx="2400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>
                <a:solidFill>
                  <a:schemeClr val="bg2">
                    <a:lumMod val="10000"/>
                  </a:schemeClr>
                </a:solidFill>
              </a:rPr>
              <a:t>JSON to MQTT Broker</a:t>
            </a:r>
          </a:p>
        </p:txBody>
      </p:sp>
      <p:pic>
        <p:nvPicPr>
          <p:cNvPr id="6" name="Image 5" descr="Une image contenant robinet, levier&#10;&#10;Description générée automatiquement">
            <a:extLst>
              <a:ext uri="{FF2B5EF4-FFF2-40B4-BE49-F238E27FC236}">
                <a16:creationId xmlns:a16="http://schemas.microsoft.com/office/drawing/2014/main" id="{CF9F5934-419A-59E0-E21B-EB783A661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24" y="3076484"/>
            <a:ext cx="1958345" cy="1565272"/>
          </a:xfrm>
          <a:prstGeom prst="rect">
            <a:avLst/>
          </a:prstGeom>
        </p:spPr>
      </p:pic>
      <p:pic>
        <p:nvPicPr>
          <p:cNvPr id="3" name="Image 2" descr="Une image contenant Police,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095221E8-431D-91C1-1F02-1336598FE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2" y="25362"/>
            <a:ext cx="1519477" cy="321564"/>
          </a:xfrm>
          <a:prstGeom prst="rect">
            <a:avLst/>
          </a:prstGeom>
        </p:spPr>
      </p:pic>
      <p:pic>
        <p:nvPicPr>
          <p:cNvPr id="4" name="Image 3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3CEAE3A5-F395-980B-DC24-EB7E95986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183" y="57792"/>
            <a:ext cx="949524" cy="94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processing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D01E36-171D-88D2-E3DA-ED68C7C0A5C4}"/>
              </a:ext>
            </a:extLst>
          </p:cNvPr>
          <p:cNvSpPr/>
          <p:nvPr/>
        </p:nvSpPr>
        <p:spPr>
          <a:xfrm>
            <a:off x="795036" y="3239838"/>
            <a:ext cx="6942155" cy="17599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25EAE3-9F1E-6B16-3105-6AC4AAF2A5C4}"/>
              </a:ext>
            </a:extLst>
          </p:cNvPr>
          <p:cNvSpPr txBox="1"/>
          <p:nvPr/>
        </p:nvSpPr>
        <p:spPr>
          <a:xfrm>
            <a:off x="806664" y="2932496"/>
            <a:ext cx="6930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>
                <a:solidFill>
                  <a:schemeClr val="bg2">
                    <a:lumMod val="10000"/>
                  </a:schemeClr>
                </a:solidFill>
              </a:rPr>
              <a:t>MQTT Broker to Robot</a:t>
            </a:r>
          </a:p>
        </p:txBody>
      </p:sp>
      <p:grpSp>
        <p:nvGrpSpPr>
          <p:cNvPr id="6" name="Google Shape;348;p30">
            <a:extLst>
              <a:ext uri="{FF2B5EF4-FFF2-40B4-BE49-F238E27FC236}">
                <a16:creationId xmlns:a16="http://schemas.microsoft.com/office/drawing/2014/main" id="{047E91C4-401D-773D-8302-4CB5686D8B15}"/>
              </a:ext>
            </a:extLst>
          </p:cNvPr>
          <p:cNvGrpSpPr/>
          <p:nvPr/>
        </p:nvGrpSpPr>
        <p:grpSpPr>
          <a:xfrm flipH="1">
            <a:off x="992042" y="1558978"/>
            <a:ext cx="629632" cy="716408"/>
            <a:chOff x="4652682" y="1061474"/>
            <a:chExt cx="568157" cy="646462"/>
          </a:xfrm>
        </p:grpSpPr>
        <p:sp>
          <p:nvSpPr>
            <p:cNvPr id="7" name="Google Shape;353;p30">
              <a:extLst>
                <a:ext uri="{FF2B5EF4-FFF2-40B4-BE49-F238E27FC236}">
                  <a16:creationId xmlns:a16="http://schemas.microsoft.com/office/drawing/2014/main" id="{674F89CD-AC83-4BEF-061D-E10DDC2C2A87}"/>
                </a:ext>
              </a:extLst>
            </p:cNvPr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4;p30">
              <a:extLst>
                <a:ext uri="{FF2B5EF4-FFF2-40B4-BE49-F238E27FC236}">
                  <a16:creationId xmlns:a16="http://schemas.microsoft.com/office/drawing/2014/main" id="{EB25EEDC-4405-26EA-F18F-2E0092373992}"/>
                </a:ext>
              </a:extLst>
            </p:cNvPr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5;p30">
              <a:extLst>
                <a:ext uri="{FF2B5EF4-FFF2-40B4-BE49-F238E27FC236}">
                  <a16:creationId xmlns:a16="http://schemas.microsoft.com/office/drawing/2014/main" id="{E6964FFB-A7EA-FB53-1036-6D999C65C767}"/>
                </a:ext>
              </a:extLst>
            </p:cNvPr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3;p30">
              <a:extLst>
                <a:ext uri="{FF2B5EF4-FFF2-40B4-BE49-F238E27FC236}">
                  <a16:creationId xmlns:a16="http://schemas.microsoft.com/office/drawing/2014/main" id="{5D5CE51B-82A2-B7B9-0C74-8EBA0B26A18C}"/>
                </a:ext>
              </a:extLst>
            </p:cNvPr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4;p30">
              <a:extLst>
                <a:ext uri="{FF2B5EF4-FFF2-40B4-BE49-F238E27FC236}">
                  <a16:creationId xmlns:a16="http://schemas.microsoft.com/office/drawing/2014/main" id="{612E3C30-2312-AD72-A5C8-EA29D227E188}"/>
                </a:ext>
              </a:extLst>
            </p:cNvPr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5;p30">
              <a:extLst>
                <a:ext uri="{FF2B5EF4-FFF2-40B4-BE49-F238E27FC236}">
                  <a16:creationId xmlns:a16="http://schemas.microsoft.com/office/drawing/2014/main" id="{A2CFBCC0-C447-44A4-9DCE-F16ADB2A8D98}"/>
                </a:ext>
              </a:extLst>
            </p:cNvPr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6;p30">
              <a:extLst>
                <a:ext uri="{FF2B5EF4-FFF2-40B4-BE49-F238E27FC236}">
                  <a16:creationId xmlns:a16="http://schemas.microsoft.com/office/drawing/2014/main" id="{E1EB27F8-5706-1E61-BB18-EECE43181B9C}"/>
                </a:ext>
              </a:extLst>
            </p:cNvPr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7;p30">
              <a:extLst>
                <a:ext uri="{FF2B5EF4-FFF2-40B4-BE49-F238E27FC236}">
                  <a16:creationId xmlns:a16="http://schemas.microsoft.com/office/drawing/2014/main" id="{50B8B3C2-BF30-40B4-A59D-88EBBB5C7B4D}"/>
                </a:ext>
              </a:extLst>
            </p:cNvPr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3;p30">
              <a:extLst>
                <a:ext uri="{FF2B5EF4-FFF2-40B4-BE49-F238E27FC236}">
                  <a16:creationId xmlns:a16="http://schemas.microsoft.com/office/drawing/2014/main" id="{A57A348C-9E60-A4C3-EBD5-7F3C30A8D4B0}"/>
                </a:ext>
              </a:extLst>
            </p:cNvPr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4;p30">
              <a:extLst>
                <a:ext uri="{FF2B5EF4-FFF2-40B4-BE49-F238E27FC236}">
                  <a16:creationId xmlns:a16="http://schemas.microsoft.com/office/drawing/2014/main" id="{2771738B-334F-3C09-5992-526231425545}"/>
                </a:ext>
              </a:extLst>
            </p:cNvPr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5;p30">
              <a:extLst>
                <a:ext uri="{FF2B5EF4-FFF2-40B4-BE49-F238E27FC236}">
                  <a16:creationId xmlns:a16="http://schemas.microsoft.com/office/drawing/2014/main" id="{B557A187-7B72-533A-CAA8-F60A0A6AFEF6}"/>
                </a:ext>
              </a:extLst>
            </p:cNvPr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6;p30">
              <a:extLst>
                <a:ext uri="{FF2B5EF4-FFF2-40B4-BE49-F238E27FC236}">
                  <a16:creationId xmlns:a16="http://schemas.microsoft.com/office/drawing/2014/main" id="{171AD18F-FE07-CD6E-AB26-39EEB2F9A930}"/>
                </a:ext>
              </a:extLst>
            </p:cNvPr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7;p30">
              <a:extLst>
                <a:ext uri="{FF2B5EF4-FFF2-40B4-BE49-F238E27FC236}">
                  <a16:creationId xmlns:a16="http://schemas.microsoft.com/office/drawing/2014/main" id="{AE37E680-2138-18EB-0828-195238E4D3EE}"/>
                </a:ext>
              </a:extLst>
            </p:cNvPr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8;p30">
              <a:extLst>
                <a:ext uri="{FF2B5EF4-FFF2-40B4-BE49-F238E27FC236}">
                  <a16:creationId xmlns:a16="http://schemas.microsoft.com/office/drawing/2014/main" id="{3BA27877-F0C3-51A5-DDCD-76EE9E3F1D78}"/>
                </a:ext>
              </a:extLst>
            </p:cNvPr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9;p30">
              <a:extLst>
                <a:ext uri="{FF2B5EF4-FFF2-40B4-BE49-F238E27FC236}">
                  <a16:creationId xmlns:a16="http://schemas.microsoft.com/office/drawing/2014/main" id="{4827F267-1E25-23D1-7955-C08399AC19CB}"/>
                </a:ext>
              </a:extLst>
            </p:cNvPr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0;p30">
              <a:extLst>
                <a:ext uri="{FF2B5EF4-FFF2-40B4-BE49-F238E27FC236}">
                  <a16:creationId xmlns:a16="http://schemas.microsoft.com/office/drawing/2014/main" id="{E7E2D6B1-374C-8A1D-D99E-0F70C923970E}"/>
                </a:ext>
              </a:extLst>
            </p:cNvPr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9;p30">
              <a:extLst>
                <a:ext uri="{FF2B5EF4-FFF2-40B4-BE49-F238E27FC236}">
                  <a16:creationId xmlns:a16="http://schemas.microsoft.com/office/drawing/2014/main" id="{83DA25AD-C35C-045D-9036-DD0060480949}"/>
                </a:ext>
              </a:extLst>
            </p:cNvPr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4;p30">
              <a:extLst>
                <a:ext uri="{FF2B5EF4-FFF2-40B4-BE49-F238E27FC236}">
                  <a16:creationId xmlns:a16="http://schemas.microsoft.com/office/drawing/2014/main" id="{3A3DF0BF-B64E-BA02-910D-D019BB635AF1}"/>
                </a:ext>
              </a:extLst>
            </p:cNvPr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5;p30">
              <a:extLst>
                <a:ext uri="{FF2B5EF4-FFF2-40B4-BE49-F238E27FC236}">
                  <a16:creationId xmlns:a16="http://schemas.microsoft.com/office/drawing/2014/main" id="{2380F4C7-5E8F-960F-C77C-B8FEAF5D05E1}"/>
                </a:ext>
              </a:extLst>
            </p:cNvPr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6;p30">
              <a:extLst>
                <a:ext uri="{FF2B5EF4-FFF2-40B4-BE49-F238E27FC236}">
                  <a16:creationId xmlns:a16="http://schemas.microsoft.com/office/drawing/2014/main" id="{70D9DC1C-02AE-9687-ECBF-2817C4EBB146}"/>
                </a:ext>
              </a:extLst>
            </p:cNvPr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7;p30">
              <a:extLst>
                <a:ext uri="{FF2B5EF4-FFF2-40B4-BE49-F238E27FC236}">
                  <a16:creationId xmlns:a16="http://schemas.microsoft.com/office/drawing/2014/main" id="{0D411D12-A9C2-5C90-2C8A-7B5639C22C41}"/>
                </a:ext>
              </a:extLst>
            </p:cNvPr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058;p62">
            <a:extLst>
              <a:ext uri="{FF2B5EF4-FFF2-40B4-BE49-F238E27FC236}">
                <a16:creationId xmlns:a16="http://schemas.microsoft.com/office/drawing/2014/main" id="{550601F5-058C-192A-6A8C-906D755C9C1C}"/>
              </a:ext>
            </a:extLst>
          </p:cNvPr>
          <p:cNvGrpSpPr/>
          <p:nvPr/>
        </p:nvGrpSpPr>
        <p:grpSpPr>
          <a:xfrm>
            <a:off x="2403278" y="1786840"/>
            <a:ext cx="497133" cy="388465"/>
            <a:chOff x="2970874" y="2329763"/>
            <a:chExt cx="403651" cy="305996"/>
          </a:xfrm>
        </p:grpSpPr>
        <p:sp>
          <p:nvSpPr>
            <p:cNvPr id="29" name="Google Shape;6059;p62">
              <a:extLst>
                <a:ext uri="{FF2B5EF4-FFF2-40B4-BE49-F238E27FC236}">
                  <a16:creationId xmlns:a16="http://schemas.microsoft.com/office/drawing/2014/main" id="{0BD0FD9E-8870-6FE9-2309-206A8EEE07F2}"/>
                </a:ext>
              </a:extLst>
            </p:cNvPr>
            <p:cNvSpPr/>
            <p:nvPr/>
          </p:nvSpPr>
          <p:spPr>
            <a:xfrm>
              <a:off x="3054158" y="2352909"/>
              <a:ext cx="98233" cy="259704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060;p62">
              <a:extLst>
                <a:ext uri="{FF2B5EF4-FFF2-40B4-BE49-F238E27FC236}">
                  <a16:creationId xmlns:a16="http://schemas.microsoft.com/office/drawing/2014/main" id="{4D84D589-788A-6566-02AA-F08C12ED8C5B}"/>
                </a:ext>
              </a:extLst>
            </p:cNvPr>
            <p:cNvSpPr/>
            <p:nvPr/>
          </p:nvSpPr>
          <p:spPr>
            <a:xfrm>
              <a:off x="3054158" y="2512908"/>
              <a:ext cx="98233" cy="99704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61;p62">
              <a:extLst>
                <a:ext uri="{FF2B5EF4-FFF2-40B4-BE49-F238E27FC236}">
                  <a16:creationId xmlns:a16="http://schemas.microsoft.com/office/drawing/2014/main" id="{BF590E2E-9B5B-BDA6-642E-14814E3D9314}"/>
                </a:ext>
              </a:extLst>
            </p:cNvPr>
            <p:cNvSpPr/>
            <p:nvPr/>
          </p:nvSpPr>
          <p:spPr>
            <a:xfrm>
              <a:off x="2970874" y="2429441"/>
              <a:ext cx="83310" cy="106456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062;p62">
              <a:extLst>
                <a:ext uri="{FF2B5EF4-FFF2-40B4-BE49-F238E27FC236}">
                  <a16:creationId xmlns:a16="http://schemas.microsoft.com/office/drawing/2014/main" id="{84620409-1828-B2A1-1999-2C16F50021B2}"/>
                </a:ext>
              </a:extLst>
            </p:cNvPr>
            <p:cNvSpPr/>
            <p:nvPr/>
          </p:nvSpPr>
          <p:spPr>
            <a:xfrm>
              <a:off x="2970874" y="2476652"/>
              <a:ext cx="83310" cy="59244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063;p62">
              <a:extLst>
                <a:ext uri="{FF2B5EF4-FFF2-40B4-BE49-F238E27FC236}">
                  <a16:creationId xmlns:a16="http://schemas.microsoft.com/office/drawing/2014/main" id="{4A320A32-62A3-E0CF-26EF-A475672E78C0}"/>
                </a:ext>
              </a:extLst>
            </p:cNvPr>
            <p:cNvSpPr/>
            <p:nvPr/>
          </p:nvSpPr>
          <p:spPr>
            <a:xfrm>
              <a:off x="3215760" y="2442156"/>
              <a:ext cx="33392" cy="813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064;p62">
              <a:extLst>
                <a:ext uri="{FF2B5EF4-FFF2-40B4-BE49-F238E27FC236}">
                  <a16:creationId xmlns:a16="http://schemas.microsoft.com/office/drawing/2014/main" id="{D94A49B0-90C5-ABDB-1CED-B1305C46DDC7}"/>
                </a:ext>
              </a:extLst>
            </p:cNvPr>
            <p:cNvSpPr/>
            <p:nvPr/>
          </p:nvSpPr>
          <p:spPr>
            <a:xfrm>
              <a:off x="3256561" y="2401513"/>
              <a:ext cx="55829" cy="1626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065;p62">
              <a:extLst>
                <a:ext uri="{FF2B5EF4-FFF2-40B4-BE49-F238E27FC236}">
                  <a16:creationId xmlns:a16="http://schemas.microsoft.com/office/drawing/2014/main" id="{01258F92-2A8F-395A-93EE-6EA5F50E60E1}"/>
                </a:ext>
              </a:extLst>
            </p:cNvPr>
            <p:cNvSpPr/>
            <p:nvPr/>
          </p:nvSpPr>
          <p:spPr>
            <a:xfrm>
              <a:off x="3296653" y="2361421"/>
              <a:ext cx="77872" cy="242758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066;p62">
              <a:extLst>
                <a:ext uri="{FF2B5EF4-FFF2-40B4-BE49-F238E27FC236}">
                  <a16:creationId xmlns:a16="http://schemas.microsoft.com/office/drawing/2014/main" id="{77820320-66E8-13B8-F549-479C8F630932}"/>
                </a:ext>
              </a:extLst>
            </p:cNvPr>
            <p:cNvSpPr/>
            <p:nvPr/>
          </p:nvSpPr>
          <p:spPr>
            <a:xfrm>
              <a:off x="3151287" y="2329763"/>
              <a:ext cx="37727" cy="305996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067;p62">
              <a:extLst>
                <a:ext uri="{FF2B5EF4-FFF2-40B4-BE49-F238E27FC236}">
                  <a16:creationId xmlns:a16="http://schemas.microsoft.com/office/drawing/2014/main" id="{62BAC064-B574-6E1D-DB30-8A728949E067}"/>
                </a:ext>
              </a:extLst>
            </p:cNvPr>
            <p:cNvSpPr/>
            <p:nvPr/>
          </p:nvSpPr>
          <p:spPr>
            <a:xfrm>
              <a:off x="3151287" y="2329763"/>
              <a:ext cx="30450" cy="305996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445;p60">
            <a:extLst>
              <a:ext uri="{FF2B5EF4-FFF2-40B4-BE49-F238E27FC236}">
                <a16:creationId xmlns:a16="http://schemas.microsoft.com/office/drawing/2014/main" id="{942807FC-132D-BA8E-FD19-D0B1C4E51B61}"/>
              </a:ext>
            </a:extLst>
          </p:cNvPr>
          <p:cNvGrpSpPr/>
          <p:nvPr/>
        </p:nvGrpSpPr>
        <p:grpSpPr>
          <a:xfrm>
            <a:off x="3714060" y="1583291"/>
            <a:ext cx="959665" cy="788621"/>
            <a:chOff x="7617850" y="2063282"/>
            <a:chExt cx="799565" cy="670282"/>
          </a:xfrm>
          <a:solidFill>
            <a:schemeClr val="accent2"/>
          </a:solidFill>
        </p:grpSpPr>
        <p:cxnSp>
          <p:nvCxnSpPr>
            <p:cNvPr id="39" name="Google Shape;5446;p60">
              <a:extLst>
                <a:ext uri="{FF2B5EF4-FFF2-40B4-BE49-F238E27FC236}">
                  <a16:creationId xmlns:a16="http://schemas.microsoft.com/office/drawing/2014/main" id="{971599DE-313C-7A24-F90E-7C28AC7EF6B6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5447;p60">
              <a:extLst>
                <a:ext uri="{FF2B5EF4-FFF2-40B4-BE49-F238E27FC236}">
                  <a16:creationId xmlns:a16="http://schemas.microsoft.com/office/drawing/2014/main" id="{3C211CE7-6E62-227F-D788-B67A46D3EF41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5448;p60">
              <a:extLst>
                <a:ext uri="{FF2B5EF4-FFF2-40B4-BE49-F238E27FC236}">
                  <a16:creationId xmlns:a16="http://schemas.microsoft.com/office/drawing/2014/main" id="{774914D3-0FF6-3A03-47D6-41668493B00A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5449;p60">
              <a:extLst>
                <a:ext uri="{FF2B5EF4-FFF2-40B4-BE49-F238E27FC236}">
                  <a16:creationId xmlns:a16="http://schemas.microsoft.com/office/drawing/2014/main" id="{40D4EF29-08EE-EAC8-82E7-8F2998F38445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5450;p60">
              <a:extLst>
                <a:ext uri="{FF2B5EF4-FFF2-40B4-BE49-F238E27FC236}">
                  <a16:creationId xmlns:a16="http://schemas.microsoft.com/office/drawing/2014/main" id="{51C7B67F-966C-4294-23D2-BF3CDD6761D5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5451;p60">
              <a:extLst>
                <a:ext uri="{FF2B5EF4-FFF2-40B4-BE49-F238E27FC236}">
                  <a16:creationId xmlns:a16="http://schemas.microsoft.com/office/drawing/2014/main" id="{6BBAEE7C-BE36-65BC-9512-C6D72FBD2D8F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" name="Google Shape;5452;p60">
              <a:extLst>
                <a:ext uri="{FF2B5EF4-FFF2-40B4-BE49-F238E27FC236}">
                  <a16:creationId xmlns:a16="http://schemas.microsoft.com/office/drawing/2014/main" id="{A7D32FA5-0185-8347-1C3D-CE7D8E184074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6"/>
              <a:chOff x="7734309" y="2063282"/>
              <a:chExt cx="570957" cy="620096"/>
            </a:xfrm>
            <a:grpFill/>
          </p:grpSpPr>
          <p:grpSp>
            <p:nvGrpSpPr>
              <p:cNvPr id="46" name="Google Shape;5453;p60">
                <a:extLst>
                  <a:ext uri="{FF2B5EF4-FFF2-40B4-BE49-F238E27FC236}">
                    <a16:creationId xmlns:a16="http://schemas.microsoft.com/office/drawing/2014/main" id="{11A3ED0B-CFC8-83B6-ACF9-7BACC8B703F3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53" name="Google Shape;5454;p60">
                  <a:extLst>
                    <a:ext uri="{FF2B5EF4-FFF2-40B4-BE49-F238E27FC236}">
                      <a16:creationId xmlns:a16="http://schemas.microsoft.com/office/drawing/2014/main" id="{38D2D270-FD05-3170-2305-EB886ADB2AE5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55;p60">
                  <a:extLst>
                    <a:ext uri="{FF2B5EF4-FFF2-40B4-BE49-F238E27FC236}">
                      <a16:creationId xmlns:a16="http://schemas.microsoft.com/office/drawing/2014/main" id="{A2E24F87-032D-A19A-06D2-D7BC18D7DDB4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456;p60">
                  <a:extLst>
                    <a:ext uri="{FF2B5EF4-FFF2-40B4-BE49-F238E27FC236}">
                      <a16:creationId xmlns:a16="http://schemas.microsoft.com/office/drawing/2014/main" id="{1224DAE6-ED4F-D7C9-9FF7-B6D2447F9A11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457;p60">
                  <a:extLst>
                    <a:ext uri="{FF2B5EF4-FFF2-40B4-BE49-F238E27FC236}">
                      <a16:creationId xmlns:a16="http://schemas.microsoft.com/office/drawing/2014/main" id="{3684C65A-834F-B89A-9C92-0940D3A998EE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5458;p60">
                <a:extLst>
                  <a:ext uri="{FF2B5EF4-FFF2-40B4-BE49-F238E27FC236}">
                    <a16:creationId xmlns:a16="http://schemas.microsoft.com/office/drawing/2014/main" id="{02292B6B-2F8C-D804-1739-D8807D79F893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48" name="Google Shape;5459;p60">
                  <a:extLst>
                    <a:ext uri="{FF2B5EF4-FFF2-40B4-BE49-F238E27FC236}">
                      <a16:creationId xmlns:a16="http://schemas.microsoft.com/office/drawing/2014/main" id="{59590F95-E131-53C9-AFBB-D83D2DDCEA4A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5460;p60">
                  <a:extLst>
                    <a:ext uri="{FF2B5EF4-FFF2-40B4-BE49-F238E27FC236}">
                      <a16:creationId xmlns:a16="http://schemas.microsoft.com/office/drawing/2014/main" id="{958A3B07-3050-8DBD-BF2C-CFDD61C0D622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461;p60">
                  <a:extLst>
                    <a:ext uri="{FF2B5EF4-FFF2-40B4-BE49-F238E27FC236}">
                      <a16:creationId xmlns:a16="http://schemas.microsoft.com/office/drawing/2014/main" id="{0034FF83-5E65-1825-3DEA-3067EF7F7CFE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462;p60">
                  <a:extLst>
                    <a:ext uri="{FF2B5EF4-FFF2-40B4-BE49-F238E27FC236}">
                      <a16:creationId xmlns:a16="http://schemas.microsoft.com/office/drawing/2014/main" id="{78D67301-65BB-2EB3-CC46-747E0B28B1D2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0" name="Google Shape;5445;p60">
            <a:extLst>
              <a:ext uri="{FF2B5EF4-FFF2-40B4-BE49-F238E27FC236}">
                <a16:creationId xmlns:a16="http://schemas.microsoft.com/office/drawing/2014/main" id="{4278B8C0-BA90-7459-22C3-073A31CD22B8}"/>
              </a:ext>
            </a:extLst>
          </p:cNvPr>
          <p:cNvGrpSpPr/>
          <p:nvPr/>
        </p:nvGrpSpPr>
        <p:grpSpPr>
          <a:xfrm>
            <a:off x="6618160" y="1593547"/>
            <a:ext cx="959665" cy="788621"/>
            <a:chOff x="7617850" y="2063282"/>
            <a:chExt cx="799565" cy="670282"/>
          </a:xfrm>
          <a:solidFill>
            <a:schemeClr val="accent2"/>
          </a:solidFill>
        </p:grpSpPr>
        <p:cxnSp>
          <p:nvCxnSpPr>
            <p:cNvPr id="61" name="Google Shape;5446;p60">
              <a:extLst>
                <a:ext uri="{FF2B5EF4-FFF2-40B4-BE49-F238E27FC236}">
                  <a16:creationId xmlns:a16="http://schemas.microsoft.com/office/drawing/2014/main" id="{B412AE20-ECC7-8C72-7095-F901495CCBB2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5447;p60">
              <a:extLst>
                <a:ext uri="{FF2B5EF4-FFF2-40B4-BE49-F238E27FC236}">
                  <a16:creationId xmlns:a16="http://schemas.microsoft.com/office/drawing/2014/main" id="{4E6AEFFE-44B9-D044-B261-E59F8DAC56A9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5448;p60">
              <a:extLst>
                <a:ext uri="{FF2B5EF4-FFF2-40B4-BE49-F238E27FC236}">
                  <a16:creationId xmlns:a16="http://schemas.microsoft.com/office/drawing/2014/main" id="{E1AC611A-6CA6-EA0D-F118-096C55F662D5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5449;p60">
              <a:extLst>
                <a:ext uri="{FF2B5EF4-FFF2-40B4-BE49-F238E27FC236}">
                  <a16:creationId xmlns:a16="http://schemas.microsoft.com/office/drawing/2014/main" id="{1724DAE7-7470-F81B-72C4-E75E7590D3C2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5450;p60">
              <a:extLst>
                <a:ext uri="{FF2B5EF4-FFF2-40B4-BE49-F238E27FC236}">
                  <a16:creationId xmlns:a16="http://schemas.microsoft.com/office/drawing/2014/main" id="{B5210644-22EE-3DFB-DE07-2ED11F7862B9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5451;p60">
              <a:extLst>
                <a:ext uri="{FF2B5EF4-FFF2-40B4-BE49-F238E27FC236}">
                  <a16:creationId xmlns:a16="http://schemas.microsoft.com/office/drawing/2014/main" id="{431CE7DF-14F8-1A37-C7C2-4BC2F0D4F976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0" name="Google Shape;5452;p60">
              <a:extLst>
                <a:ext uri="{FF2B5EF4-FFF2-40B4-BE49-F238E27FC236}">
                  <a16:creationId xmlns:a16="http://schemas.microsoft.com/office/drawing/2014/main" id="{97B1790F-2545-00E2-952F-E18B37DD267E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6"/>
              <a:chOff x="7734309" y="2063282"/>
              <a:chExt cx="570957" cy="620096"/>
            </a:xfrm>
            <a:grpFill/>
          </p:grpSpPr>
          <p:grpSp>
            <p:nvGrpSpPr>
              <p:cNvPr id="201" name="Google Shape;5453;p60">
                <a:extLst>
                  <a:ext uri="{FF2B5EF4-FFF2-40B4-BE49-F238E27FC236}">
                    <a16:creationId xmlns:a16="http://schemas.microsoft.com/office/drawing/2014/main" id="{EF9C3882-49D4-3ABE-59CA-FB6148255BAE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215" name="Google Shape;5454;p60">
                  <a:extLst>
                    <a:ext uri="{FF2B5EF4-FFF2-40B4-BE49-F238E27FC236}">
                      <a16:creationId xmlns:a16="http://schemas.microsoft.com/office/drawing/2014/main" id="{E8CD5E40-4BFB-0BE6-220F-7BF7A016E6A3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455;p60">
                  <a:extLst>
                    <a:ext uri="{FF2B5EF4-FFF2-40B4-BE49-F238E27FC236}">
                      <a16:creationId xmlns:a16="http://schemas.microsoft.com/office/drawing/2014/main" id="{379A633D-9F8D-F2D7-3894-C1CD0766DFAB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456;p60">
                  <a:extLst>
                    <a:ext uri="{FF2B5EF4-FFF2-40B4-BE49-F238E27FC236}">
                      <a16:creationId xmlns:a16="http://schemas.microsoft.com/office/drawing/2014/main" id="{29EA516E-C8D8-F0DB-BD4D-66FEDD23F13C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457;p60">
                  <a:extLst>
                    <a:ext uri="{FF2B5EF4-FFF2-40B4-BE49-F238E27FC236}">
                      <a16:creationId xmlns:a16="http://schemas.microsoft.com/office/drawing/2014/main" id="{3D84D919-33AD-6029-8BDD-FF6D2D903322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" name="Google Shape;5458;p60">
                <a:extLst>
                  <a:ext uri="{FF2B5EF4-FFF2-40B4-BE49-F238E27FC236}">
                    <a16:creationId xmlns:a16="http://schemas.microsoft.com/office/drawing/2014/main" id="{6EA3099C-BFDD-BDC6-81B9-C5F22B2B9452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6"/>
                <a:chOff x="8031573" y="2063282"/>
                <a:chExt cx="273693" cy="620096"/>
              </a:xfrm>
              <a:grpFill/>
            </p:grpSpPr>
            <p:sp>
              <p:nvSpPr>
                <p:cNvPr id="203" name="Google Shape;5459;p60">
                  <a:extLst>
                    <a:ext uri="{FF2B5EF4-FFF2-40B4-BE49-F238E27FC236}">
                      <a16:creationId xmlns:a16="http://schemas.microsoft.com/office/drawing/2014/main" id="{E8D3DA99-AD3B-8E3F-82A3-B4CDDE2100B5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460;p60">
                  <a:extLst>
                    <a:ext uri="{FF2B5EF4-FFF2-40B4-BE49-F238E27FC236}">
                      <a16:creationId xmlns:a16="http://schemas.microsoft.com/office/drawing/2014/main" id="{EBF979EC-1255-0071-2408-1D99D51EBD66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461;p60">
                  <a:extLst>
                    <a:ext uri="{FF2B5EF4-FFF2-40B4-BE49-F238E27FC236}">
                      <a16:creationId xmlns:a16="http://schemas.microsoft.com/office/drawing/2014/main" id="{472D2948-B7F4-954D-437E-B043B99BF32E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462;p60">
                  <a:extLst>
                    <a:ext uri="{FF2B5EF4-FFF2-40B4-BE49-F238E27FC236}">
                      <a16:creationId xmlns:a16="http://schemas.microsoft.com/office/drawing/2014/main" id="{D1637B52-D8E3-4DA7-3EA6-7E95112E2732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9" name="Google Shape;9069;p64">
            <a:extLst>
              <a:ext uri="{FF2B5EF4-FFF2-40B4-BE49-F238E27FC236}">
                <a16:creationId xmlns:a16="http://schemas.microsoft.com/office/drawing/2014/main" id="{536C9467-9307-C783-3492-A65694A0CF16}"/>
              </a:ext>
            </a:extLst>
          </p:cNvPr>
          <p:cNvGrpSpPr/>
          <p:nvPr/>
        </p:nvGrpSpPr>
        <p:grpSpPr>
          <a:xfrm>
            <a:off x="6574729" y="3632423"/>
            <a:ext cx="1070623" cy="774377"/>
            <a:chOff x="882590" y="2438360"/>
            <a:chExt cx="337310" cy="337047"/>
          </a:xfrm>
        </p:grpSpPr>
        <p:sp>
          <p:nvSpPr>
            <p:cNvPr id="221" name="Google Shape;9070;p64">
              <a:extLst>
                <a:ext uri="{FF2B5EF4-FFF2-40B4-BE49-F238E27FC236}">
                  <a16:creationId xmlns:a16="http://schemas.microsoft.com/office/drawing/2014/main" id="{8E229625-0DB1-02CE-A7C9-AADD9B3D7018}"/>
                </a:ext>
              </a:extLst>
            </p:cNvPr>
            <p:cNvSpPr/>
            <p:nvPr/>
          </p:nvSpPr>
          <p:spPr>
            <a:xfrm>
              <a:off x="992934" y="2438360"/>
              <a:ext cx="114625" cy="337047"/>
            </a:xfrm>
            <a:custGeom>
              <a:avLst/>
              <a:gdLst/>
              <a:ahLst/>
              <a:cxnLst/>
              <a:rect l="l" t="t" r="r" b="b"/>
              <a:pathLst>
                <a:path w="4365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4364" y="12834"/>
                  </a:lnTo>
                  <a:lnTo>
                    <a:pt x="4364" y="0"/>
                  </a:ln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071;p64">
              <a:extLst>
                <a:ext uri="{FF2B5EF4-FFF2-40B4-BE49-F238E27FC236}">
                  <a16:creationId xmlns:a16="http://schemas.microsoft.com/office/drawing/2014/main" id="{FBF15536-7C2F-88D6-0997-6806824B2844}"/>
                </a:ext>
              </a:extLst>
            </p:cNvPr>
            <p:cNvSpPr/>
            <p:nvPr/>
          </p:nvSpPr>
          <p:spPr>
            <a:xfrm>
              <a:off x="1081640" y="2438360"/>
              <a:ext cx="25919" cy="337047"/>
            </a:xfrm>
            <a:custGeom>
              <a:avLst/>
              <a:gdLst/>
              <a:ahLst/>
              <a:cxnLst/>
              <a:rect l="l" t="t" r="r" b="b"/>
              <a:pathLst>
                <a:path w="987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986" y="1283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C5D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072;p64">
              <a:extLst>
                <a:ext uri="{FF2B5EF4-FFF2-40B4-BE49-F238E27FC236}">
                  <a16:creationId xmlns:a16="http://schemas.microsoft.com/office/drawing/2014/main" id="{05CC69B2-5ADC-A9F1-2775-8E223F969A69}"/>
                </a:ext>
              </a:extLst>
            </p:cNvPr>
            <p:cNvSpPr/>
            <p:nvPr/>
          </p:nvSpPr>
          <p:spPr>
            <a:xfrm>
              <a:off x="882590" y="2438360"/>
              <a:ext cx="112367" cy="337047"/>
            </a:xfrm>
            <a:custGeom>
              <a:avLst/>
              <a:gdLst/>
              <a:ahLst/>
              <a:cxnLst/>
              <a:rect l="l" t="t" r="r" b="b"/>
              <a:pathLst>
                <a:path w="4279" h="12835" extrusionOk="0">
                  <a:moveTo>
                    <a:pt x="986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1" y="11858"/>
                  </a:lnTo>
                  <a:cubicBezTo>
                    <a:pt x="1" y="12394"/>
                    <a:pt x="441" y="12834"/>
                    <a:pt x="986" y="12834"/>
                  </a:cubicBezTo>
                  <a:lnTo>
                    <a:pt x="4279" y="12834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073;p64">
              <a:extLst>
                <a:ext uri="{FF2B5EF4-FFF2-40B4-BE49-F238E27FC236}">
                  <a16:creationId xmlns:a16="http://schemas.microsoft.com/office/drawing/2014/main" id="{DC29C4D5-297C-4058-38D3-E42057BE3E9E}"/>
                </a:ext>
              </a:extLst>
            </p:cNvPr>
            <p:cNvSpPr/>
            <p:nvPr/>
          </p:nvSpPr>
          <p:spPr>
            <a:xfrm>
              <a:off x="969799" y="2438360"/>
              <a:ext cx="25157" cy="337047"/>
            </a:xfrm>
            <a:custGeom>
              <a:avLst/>
              <a:gdLst/>
              <a:ahLst/>
              <a:cxnLst/>
              <a:rect l="l" t="t" r="r" b="b"/>
              <a:pathLst>
                <a:path w="958" h="12835" extrusionOk="0">
                  <a:moveTo>
                    <a:pt x="1" y="0"/>
                  </a:moveTo>
                  <a:lnTo>
                    <a:pt x="1" y="12834"/>
                  </a:lnTo>
                  <a:lnTo>
                    <a:pt x="958" y="12834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074;p64">
              <a:extLst>
                <a:ext uri="{FF2B5EF4-FFF2-40B4-BE49-F238E27FC236}">
                  <a16:creationId xmlns:a16="http://schemas.microsoft.com/office/drawing/2014/main" id="{A2B5513B-A522-B593-1C2F-DDFF12D19436}"/>
                </a:ext>
              </a:extLst>
            </p:cNvPr>
            <p:cNvSpPr/>
            <p:nvPr/>
          </p:nvSpPr>
          <p:spPr>
            <a:xfrm>
              <a:off x="1106010" y="2438360"/>
              <a:ext cx="113890" cy="337047"/>
            </a:xfrm>
            <a:custGeom>
              <a:avLst/>
              <a:gdLst/>
              <a:ahLst/>
              <a:cxnLst/>
              <a:rect l="l" t="t" r="r" b="b"/>
              <a:pathLst>
                <a:path w="4337" h="12835" extrusionOk="0">
                  <a:moveTo>
                    <a:pt x="3358" y="0"/>
                  </a:moveTo>
                  <a:cubicBezTo>
                    <a:pt x="3352" y="0"/>
                    <a:pt x="3347" y="0"/>
                    <a:pt x="3341" y="0"/>
                  </a:cubicBezTo>
                  <a:lnTo>
                    <a:pt x="1" y="0"/>
                  </a:lnTo>
                  <a:lnTo>
                    <a:pt x="1" y="12834"/>
                  </a:lnTo>
                  <a:lnTo>
                    <a:pt x="3341" y="12834"/>
                  </a:lnTo>
                  <a:cubicBezTo>
                    <a:pt x="3886" y="12834"/>
                    <a:pt x="4326" y="12403"/>
                    <a:pt x="4336" y="11858"/>
                  </a:cubicBezTo>
                  <a:lnTo>
                    <a:pt x="4336" y="976"/>
                  </a:lnTo>
                  <a:cubicBezTo>
                    <a:pt x="4327" y="437"/>
                    <a:pt x="3896" y="0"/>
                    <a:pt x="3358" y="0"/>
                  </a:cubicBezTo>
                  <a:close/>
                </a:path>
              </a:pathLst>
            </a:custGeom>
            <a:solidFill>
              <a:srgbClr val="DF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075;p64">
              <a:extLst>
                <a:ext uri="{FF2B5EF4-FFF2-40B4-BE49-F238E27FC236}">
                  <a16:creationId xmlns:a16="http://schemas.microsoft.com/office/drawing/2014/main" id="{DAF90C09-77DC-E2E0-5B45-48ABB0383A7A}"/>
                </a:ext>
              </a:extLst>
            </p:cNvPr>
            <p:cNvSpPr/>
            <p:nvPr/>
          </p:nvSpPr>
          <p:spPr>
            <a:xfrm>
              <a:off x="1167852" y="2438360"/>
              <a:ext cx="52047" cy="337047"/>
            </a:xfrm>
            <a:custGeom>
              <a:avLst/>
              <a:gdLst/>
              <a:ahLst/>
              <a:cxnLst/>
              <a:rect l="l" t="t" r="r" b="b"/>
              <a:pathLst>
                <a:path w="1982" h="12835" extrusionOk="0">
                  <a:moveTo>
                    <a:pt x="17" y="0"/>
                  </a:moveTo>
                  <a:cubicBezTo>
                    <a:pt x="12" y="0"/>
                    <a:pt x="6" y="0"/>
                    <a:pt x="0" y="0"/>
                  </a:cubicBezTo>
                  <a:lnTo>
                    <a:pt x="35" y="0"/>
                  </a:lnTo>
                  <a:cubicBezTo>
                    <a:pt x="29" y="0"/>
                    <a:pt x="23" y="0"/>
                    <a:pt x="17" y="0"/>
                  </a:cubicBezTo>
                  <a:close/>
                  <a:moveTo>
                    <a:pt x="0" y="12834"/>
                  </a:moveTo>
                  <a:cubicBezTo>
                    <a:pt x="6" y="12834"/>
                    <a:pt x="12" y="12834"/>
                    <a:pt x="17" y="12834"/>
                  </a:cubicBezTo>
                  <a:cubicBezTo>
                    <a:pt x="23" y="12834"/>
                    <a:pt x="29" y="12834"/>
                    <a:pt x="35" y="12834"/>
                  </a:cubicBezTo>
                  <a:close/>
                  <a:moveTo>
                    <a:pt x="1003" y="0"/>
                  </a:moveTo>
                  <a:cubicBezTo>
                    <a:pt x="997" y="0"/>
                    <a:pt x="992" y="0"/>
                    <a:pt x="986" y="0"/>
                  </a:cubicBezTo>
                  <a:lnTo>
                    <a:pt x="35" y="0"/>
                  </a:lnTo>
                  <a:cubicBezTo>
                    <a:pt x="565" y="10"/>
                    <a:pt x="995" y="443"/>
                    <a:pt x="995" y="976"/>
                  </a:cubicBezTo>
                  <a:lnTo>
                    <a:pt x="995" y="11858"/>
                  </a:lnTo>
                  <a:cubicBezTo>
                    <a:pt x="995" y="12392"/>
                    <a:pt x="565" y="12825"/>
                    <a:pt x="35" y="12834"/>
                  </a:cubicBezTo>
                  <a:lnTo>
                    <a:pt x="986" y="12834"/>
                  </a:lnTo>
                  <a:cubicBezTo>
                    <a:pt x="992" y="12834"/>
                    <a:pt x="997" y="12834"/>
                    <a:pt x="1003" y="12834"/>
                  </a:cubicBezTo>
                  <a:cubicBezTo>
                    <a:pt x="1541" y="12834"/>
                    <a:pt x="1972" y="12398"/>
                    <a:pt x="1981" y="11858"/>
                  </a:cubicBezTo>
                  <a:lnTo>
                    <a:pt x="1981" y="976"/>
                  </a:lnTo>
                  <a:cubicBezTo>
                    <a:pt x="1972" y="437"/>
                    <a:pt x="1541" y="0"/>
                    <a:pt x="100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076;p64">
              <a:extLst>
                <a:ext uri="{FF2B5EF4-FFF2-40B4-BE49-F238E27FC236}">
                  <a16:creationId xmlns:a16="http://schemas.microsoft.com/office/drawing/2014/main" id="{9CBCF428-E3F3-572B-A7C6-A601D57E0176}"/>
                </a:ext>
              </a:extLst>
            </p:cNvPr>
            <p:cNvSpPr/>
            <p:nvPr/>
          </p:nvSpPr>
          <p:spPr>
            <a:xfrm>
              <a:off x="922058" y="2707525"/>
              <a:ext cx="33193" cy="33193"/>
            </a:xfrm>
            <a:custGeom>
              <a:avLst/>
              <a:gdLst/>
              <a:ahLst/>
              <a:cxnLst/>
              <a:rect l="l" t="t" r="r" b="b"/>
              <a:pathLst>
                <a:path w="1264" h="1264" extrusionOk="0">
                  <a:moveTo>
                    <a:pt x="632" y="0"/>
                  </a:moveTo>
                  <a:cubicBezTo>
                    <a:pt x="278" y="0"/>
                    <a:pt x="0" y="278"/>
                    <a:pt x="0" y="632"/>
                  </a:cubicBezTo>
                  <a:cubicBezTo>
                    <a:pt x="0" y="976"/>
                    <a:pt x="278" y="1263"/>
                    <a:pt x="632" y="1263"/>
                  </a:cubicBezTo>
                  <a:cubicBezTo>
                    <a:pt x="976" y="1263"/>
                    <a:pt x="1264" y="976"/>
                    <a:pt x="1264" y="632"/>
                  </a:cubicBezTo>
                  <a:cubicBezTo>
                    <a:pt x="1264" y="278"/>
                    <a:pt x="97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077;p64">
              <a:extLst>
                <a:ext uri="{FF2B5EF4-FFF2-40B4-BE49-F238E27FC236}">
                  <a16:creationId xmlns:a16="http://schemas.microsoft.com/office/drawing/2014/main" id="{220C4B21-1F5D-2B0A-BDC9-34E5A5F7012C}"/>
                </a:ext>
              </a:extLst>
            </p:cNvPr>
            <p:cNvSpPr/>
            <p:nvPr/>
          </p:nvSpPr>
          <p:spPr>
            <a:xfrm>
              <a:off x="1034635" y="2707525"/>
              <a:ext cx="33219" cy="33193"/>
            </a:xfrm>
            <a:custGeom>
              <a:avLst/>
              <a:gdLst/>
              <a:ahLst/>
              <a:cxnLst/>
              <a:rect l="l" t="t" r="r" b="b"/>
              <a:pathLst>
                <a:path w="1265" h="1264" extrusionOk="0">
                  <a:moveTo>
                    <a:pt x="632" y="0"/>
                  </a:moveTo>
                  <a:cubicBezTo>
                    <a:pt x="278" y="0"/>
                    <a:pt x="1" y="278"/>
                    <a:pt x="1" y="632"/>
                  </a:cubicBezTo>
                  <a:cubicBezTo>
                    <a:pt x="1" y="976"/>
                    <a:pt x="278" y="1263"/>
                    <a:pt x="632" y="1263"/>
                  </a:cubicBezTo>
                  <a:cubicBezTo>
                    <a:pt x="986" y="1263"/>
                    <a:pt x="1264" y="976"/>
                    <a:pt x="1264" y="632"/>
                  </a:cubicBezTo>
                  <a:cubicBezTo>
                    <a:pt x="1264" y="278"/>
                    <a:pt x="98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078;p64">
              <a:extLst>
                <a:ext uri="{FF2B5EF4-FFF2-40B4-BE49-F238E27FC236}">
                  <a16:creationId xmlns:a16="http://schemas.microsoft.com/office/drawing/2014/main" id="{EDE01077-5A51-DFCD-340E-A3136F881E4C}"/>
                </a:ext>
              </a:extLst>
            </p:cNvPr>
            <p:cNvSpPr/>
            <p:nvPr/>
          </p:nvSpPr>
          <p:spPr>
            <a:xfrm>
              <a:off x="1145715" y="2707525"/>
              <a:ext cx="33455" cy="33193"/>
            </a:xfrm>
            <a:custGeom>
              <a:avLst/>
              <a:gdLst/>
              <a:ahLst/>
              <a:cxnLst/>
              <a:rect l="l" t="t" r="r" b="b"/>
              <a:pathLst>
                <a:path w="1274" h="1264" extrusionOk="0">
                  <a:moveTo>
                    <a:pt x="642" y="0"/>
                  </a:moveTo>
                  <a:cubicBezTo>
                    <a:pt x="288" y="0"/>
                    <a:pt x="1" y="278"/>
                    <a:pt x="1" y="632"/>
                  </a:cubicBezTo>
                  <a:cubicBezTo>
                    <a:pt x="1" y="976"/>
                    <a:pt x="288" y="1263"/>
                    <a:pt x="642" y="1263"/>
                  </a:cubicBezTo>
                  <a:cubicBezTo>
                    <a:pt x="987" y="1263"/>
                    <a:pt x="1274" y="976"/>
                    <a:pt x="1274" y="632"/>
                  </a:cubicBezTo>
                  <a:cubicBezTo>
                    <a:pt x="1274" y="278"/>
                    <a:pt x="987" y="0"/>
                    <a:pt x="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079;p64">
              <a:extLst>
                <a:ext uri="{FF2B5EF4-FFF2-40B4-BE49-F238E27FC236}">
                  <a16:creationId xmlns:a16="http://schemas.microsoft.com/office/drawing/2014/main" id="{D77AC02D-FFC0-758B-D9F8-95BAF737EA83}"/>
                </a:ext>
              </a:extLst>
            </p:cNvPr>
            <p:cNvSpPr/>
            <p:nvPr/>
          </p:nvSpPr>
          <p:spPr>
            <a:xfrm>
              <a:off x="907484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080;p64">
              <a:extLst>
                <a:ext uri="{FF2B5EF4-FFF2-40B4-BE49-F238E27FC236}">
                  <a16:creationId xmlns:a16="http://schemas.microsoft.com/office/drawing/2014/main" id="{591D65D9-988B-BA25-3165-D382FF0217F1}"/>
                </a:ext>
              </a:extLst>
            </p:cNvPr>
            <p:cNvSpPr/>
            <p:nvPr/>
          </p:nvSpPr>
          <p:spPr>
            <a:xfrm>
              <a:off x="907484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40"/>
                  </a:lnTo>
                  <a:cubicBezTo>
                    <a:pt x="2374" y="106"/>
                    <a:pt x="2268" y="1"/>
                    <a:pt x="2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081;p64">
              <a:extLst>
                <a:ext uri="{FF2B5EF4-FFF2-40B4-BE49-F238E27FC236}">
                  <a16:creationId xmlns:a16="http://schemas.microsoft.com/office/drawing/2014/main" id="{180E8974-A001-4D58-C663-7D8FB5A6603F}"/>
                </a:ext>
              </a:extLst>
            </p:cNvPr>
            <p:cNvSpPr/>
            <p:nvPr/>
          </p:nvSpPr>
          <p:spPr>
            <a:xfrm>
              <a:off x="1020061" y="2475045"/>
              <a:ext cx="62367" cy="123422"/>
            </a:xfrm>
            <a:custGeom>
              <a:avLst/>
              <a:gdLst/>
              <a:ahLst/>
              <a:cxnLst/>
              <a:rect l="l" t="t" r="r" b="b"/>
              <a:pathLst>
                <a:path w="2375" h="4700" extrusionOk="0">
                  <a:moveTo>
                    <a:pt x="259" y="1"/>
                  </a:moveTo>
                  <a:cubicBezTo>
                    <a:pt x="116" y="1"/>
                    <a:pt x="1" y="115"/>
                    <a:pt x="1" y="259"/>
                  </a:cubicBezTo>
                  <a:lnTo>
                    <a:pt x="1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082;p64">
              <a:extLst>
                <a:ext uri="{FF2B5EF4-FFF2-40B4-BE49-F238E27FC236}">
                  <a16:creationId xmlns:a16="http://schemas.microsoft.com/office/drawing/2014/main" id="{28FCB3C4-B599-AD9E-A329-07F0A3400F54}"/>
                </a:ext>
              </a:extLst>
            </p:cNvPr>
            <p:cNvSpPr/>
            <p:nvPr/>
          </p:nvSpPr>
          <p:spPr>
            <a:xfrm>
              <a:off x="1020061" y="2598441"/>
              <a:ext cx="62367" cy="41990"/>
            </a:xfrm>
            <a:custGeom>
              <a:avLst/>
              <a:gdLst/>
              <a:ahLst/>
              <a:cxnLst/>
              <a:rect l="l" t="t" r="r" b="b"/>
              <a:pathLst>
                <a:path w="2375" h="1599" extrusionOk="0">
                  <a:moveTo>
                    <a:pt x="1" y="1"/>
                  </a:moveTo>
                  <a:lnTo>
                    <a:pt x="1" y="1340"/>
                  </a:lnTo>
                  <a:cubicBezTo>
                    <a:pt x="1" y="1484"/>
                    <a:pt x="116" y="1599"/>
                    <a:pt x="259" y="1599"/>
                  </a:cubicBezTo>
                  <a:lnTo>
                    <a:pt x="2116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083;p64">
              <a:extLst>
                <a:ext uri="{FF2B5EF4-FFF2-40B4-BE49-F238E27FC236}">
                  <a16:creationId xmlns:a16="http://schemas.microsoft.com/office/drawing/2014/main" id="{DB586D5C-D2FF-7420-A461-5A67228E71E9}"/>
                </a:ext>
              </a:extLst>
            </p:cNvPr>
            <p:cNvSpPr/>
            <p:nvPr/>
          </p:nvSpPr>
          <p:spPr>
            <a:xfrm>
              <a:off x="1131403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084;p64">
              <a:extLst>
                <a:ext uri="{FF2B5EF4-FFF2-40B4-BE49-F238E27FC236}">
                  <a16:creationId xmlns:a16="http://schemas.microsoft.com/office/drawing/2014/main" id="{20DCDEDE-61E2-F288-E101-EDEF4FE66BB4}"/>
                </a:ext>
              </a:extLst>
            </p:cNvPr>
            <p:cNvSpPr/>
            <p:nvPr/>
          </p:nvSpPr>
          <p:spPr>
            <a:xfrm>
              <a:off x="1131403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085;p64">
              <a:extLst>
                <a:ext uri="{FF2B5EF4-FFF2-40B4-BE49-F238E27FC236}">
                  <a16:creationId xmlns:a16="http://schemas.microsoft.com/office/drawing/2014/main" id="{8FA13273-35BE-D168-1795-F9A29A0482F5}"/>
                </a:ext>
              </a:extLst>
            </p:cNvPr>
            <p:cNvSpPr/>
            <p:nvPr/>
          </p:nvSpPr>
          <p:spPr>
            <a:xfrm>
              <a:off x="921560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086;p64">
              <a:extLst>
                <a:ext uri="{FF2B5EF4-FFF2-40B4-BE49-F238E27FC236}">
                  <a16:creationId xmlns:a16="http://schemas.microsoft.com/office/drawing/2014/main" id="{DFA3DADB-4547-1171-F915-083D665E80C1}"/>
                </a:ext>
              </a:extLst>
            </p:cNvPr>
            <p:cNvSpPr/>
            <p:nvPr/>
          </p:nvSpPr>
          <p:spPr>
            <a:xfrm>
              <a:off x="921560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087;p64">
              <a:extLst>
                <a:ext uri="{FF2B5EF4-FFF2-40B4-BE49-F238E27FC236}">
                  <a16:creationId xmlns:a16="http://schemas.microsoft.com/office/drawing/2014/main" id="{20793A56-3EC6-A0D8-02B4-340FF0AEA251}"/>
                </a:ext>
              </a:extLst>
            </p:cNvPr>
            <p:cNvSpPr/>
            <p:nvPr/>
          </p:nvSpPr>
          <p:spPr>
            <a:xfrm>
              <a:off x="921560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088;p64">
              <a:extLst>
                <a:ext uri="{FF2B5EF4-FFF2-40B4-BE49-F238E27FC236}">
                  <a16:creationId xmlns:a16="http://schemas.microsoft.com/office/drawing/2014/main" id="{216D6E5D-7307-2C3E-2B77-CA68E60CB77E}"/>
                </a:ext>
              </a:extLst>
            </p:cNvPr>
            <p:cNvSpPr/>
            <p:nvPr/>
          </p:nvSpPr>
          <p:spPr>
            <a:xfrm>
              <a:off x="1145479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1043" y="0"/>
                  </a:moveTo>
                  <a:cubicBezTo>
                    <a:pt x="1040" y="0"/>
                    <a:pt x="1037" y="0"/>
                    <a:pt x="1034" y="0"/>
                  </a:cubicBezTo>
                  <a:lnTo>
                    <a:pt x="259" y="0"/>
                  </a:ln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9" y="383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089;p64">
              <a:extLst>
                <a:ext uri="{FF2B5EF4-FFF2-40B4-BE49-F238E27FC236}">
                  <a16:creationId xmlns:a16="http://schemas.microsoft.com/office/drawing/2014/main" id="{4E9F0B73-3ECF-EC99-70FF-718E763BE258}"/>
                </a:ext>
              </a:extLst>
            </p:cNvPr>
            <p:cNvSpPr/>
            <p:nvPr/>
          </p:nvSpPr>
          <p:spPr>
            <a:xfrm>
              <a:off x="1145479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090;p64">
              <a:extLst>
                <a:ext uri="{FF2B5EF4-FFF2-40B4-BE49-F238E27FC236}">
                  <a16:creationId xmlns:a16="http://schemas.microsoft.com/office/drawing/2014/main" id="{D1318239-85E0-ED44-F7D2-457C0E02C8C3}"/>
                </a:ext>
              </a:extLst>
            </p:cNvPr>
            <p:cNvSpPr/>
            <p:nvPr/>
          </p:nvSpPr>
          <p:spPr>
            <a:xfrm>
              <a:off x="1145479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091;p64">
              <a:extLst>
                <a:ext uri="{FF2B5EF4-FFF2-40B4-BE49-F238E27FC236}">
                  <a16:creationId xmlns:a16="http://schemas.microsoft.com/office/drawing/2014/main" id="{E8BD210E-2FA7-C68A-E635-A9A24F090DC7}"/>
                </a:ext>
              </a:extLst>
            </p:cNvPr>
            <p:cNvSpPr/>
            <p:nvPr/>
          </p:nvSpPr>
          <p:spPr>
            <a:xfrm>
              <a:off x="1034399" y="2501437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092;p64">
              <a:extLst>
                <a:ext uri="{FF2B5EF4-FFF2-40B4-BE49-F238E27FC236}">
                  <a16:creationId xmlns:a16="http://schemas.microsoft.com/office/drawing/2014/main" id="{1DE17AB2-EC60-153D-C486-2977A97C4EF3}"/>
                </a:ext>
              </a:extLst>
            </p:cNvPr>
            <p:cNvSpPr/>
            <p:nvPr/>
          </p:nvSpPr>
          <p:spPr>
            <a:xfrm>
              <a:off x="1034399" y="2531583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83" y="384"/>
                    <a:pt x="1283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093;p64">
              <a:extLst>
                <a:ext uri="{FF2B5EF4-FFF2-40B4-BE49-F238E27FC236}">
                  <a16:creationId xmlns:a16="http://schemas.microsoft.com/office/drawing/2014/main" id="{5FD7FB2B-1B48-BADE-0CB3-FABE67313E20}"/>
                </a:ext>
              </a:extLst>
            </p:cNvPr>
            <p:cNvSpPr/>
            <p:nvPr/>
          </p:nvSpPr>
          <p:spPr>
            <a:xfrm>
              <a:off x="1034399" y="2561756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9" name="Connecteur droit avec flèche 248">
            <a:extLst>
              <a:ext uri="{FF2B5EF4-FFF2-40B4-BE49-F238E27FC236}">
                <a16:creationId xmlns:a16="http://schemas.microsoft.com/office/drawing/2014/main" id="{6A89EB4D-1652-0CBD-3D42-D3C68F8C5110}"/>
              </a:ext>
            </a:extLst>
          </p:cNvPr>
          <p:cNvCxnSpPr/>
          <p:nvPr/>
        </p:nvCxnSpPr>
        <p:spPr>
          <a:xfrm>
            <a:off x="1794668" y="1965859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Connecteur droit avec flèche 249">
            <a:extLst>
              <a:ext uri="{FF2B5EF4-FFF2-40B4-BE49-F238E27FC236}">
                <a16:creationId xmlns:a16="http://schemas.microsoft.com/office/drawing/2014/main" id="{620D7DBF-8900-999C-7230-150438929150}"/>
              </a:ext>
            </a:extLst>
          </p:cNvPr>
          <p:cNvCxnSpPr/>
          <p:nvPr/>
        </p:nvCxnSpPr>
        <p:spPr>
          <a:xfrm>
            <a:off x="3039268" y="1973317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Connecteur droit avec flèche 250">
            <a:extLst>
              <a:ext uri="{FF2B5EF4-FFF2-40B4-BE49-F238E27FC236}">
                <a16:creationId xmlns:a16="http://schemas.microsoft.com/office/drawing/2014/main" id="{AF130195-59D0-6694-1F7A-F1E9B7F5DA1A}"/>
              </a:ext>
            </a:extLst>
          </p:cNvPr>
          <p:cNvCxnSpPr/>
          <p:nvPr/>
        </p:nvCxnSpPr>
        <p:spPr>
          <a:xfrm>
            <a:off x="4791868" y="1970690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Connecteur droit avec flèche 251">
            <a:extLst>
              <a:ext uri="{FF2B5EF4-FFF2-40B4-BE49-F238E27FC236}">
                <a16:creationId xmlns:a16="http://schemas.microsoft.com/office/drawing/2014/main" id="{46B333E0-4A21-BCFD-5412-BB87FF7BD1A9}"/>
              </a:ext>
            </a:extLst>
          </p:cNvPr>
          <p:cNvCxnSpPr/>
          <p:nvPr/>
        </p:nvCxnSpPr>
        <p:spPr>
          <a:xfrm>
            <a:off x="5909468" y="1973343"/>
            <a:ext cx="49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ZoneTexte 252">
            <a:extLst>
              <a:ext uri="{FF2B5EF4-FFF2-40B4-BE49-F238E27FC236}">
                <a16:creationId xmlns:a16="http://schemas.microsoft.com/office/drawing/2014/main" id="{DC9CB10B-9A7F-5725-3307-ADE3EDFE0C70}"/>
              </a:ext>
            </a:extLst>
          </p:cNvPr>
          <p:cNvSpPr txBox="1"/>
          <p:nvPr/>
        </p:nvSpPr>
        <p:spPr>
          <a:xfrm>
            <a:off x="5288280" y="1805930"/>
            <a:ext cx="63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Text</a:t>
            </a:r>
            <a:r>
              <a:rPr lang="fr-FR" i="1"/>
              <a:t> 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58D412E0-3D91-31C9-6935-CBA5B5AD8A1F}"/>
              </a:ext>
            </a:extLst>
          </p:cNvPr>
          <p:cNvSpPr txBox="1"/>
          <p:nvPr/>
        </p:nvSpPr>
        <p:spPr>
          <a:xfrm>
            <a:off x="2150106" y="2152908"/>
            <a:ext cx="1018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Vocal instruction </a:t>
            </a:r>
          </a:p>
        </p:txBody>
      </p:sp>
      <p:cxnSp>
        <p:nvCxnSpPr>
          <p:cNvPr id="371" name="Connecteur droit avec flèche 370">
            <a:extLst>
              <a:ext uri="{FF2B5EF4-FFF2-40B4-BE49-F238E27FC236}">
                <a16:creationId xmlns:a16="http://schemas.microsoft.com/office/drawing/2014/main" id="{DA1E238F-57EB-A9B2-E778-25943906F674}"/>
              </a:ext>
            </a:extLst>
          </p:cNvPr>
          <p:cNvCxnSpPr/>
          <p:nvPr/>
        </p:nvCxnSpPr>
        <p:spPr>
          <a:xfrm>
            <a:off x="7086404" y="2382164"/>
            <a:ext cx="0" cy="2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5" name="Connecteur droit avec flèche 374">
            <a:extLst>
              <a:ext uri="{FF2B5EF4-FFF2-40B4-BE49-F238E27FC236}">
                <a16:creationId xmlns:a16="http://schemas.microsoft.com/office/drawing/2014/main" id="{B9EE6B1D-1478-8066-AFB8-5AE3F2BD1573}"/>
              </a:ext>
            </a:extLst>
          </p:cNvPr>
          <p:cNvCxnSpPr/>
          <p:nvPr/>
        </p:nvCxnSpPr>
        <p:spPr>
          <a:xfrm>
            <a:off x="7086404" y="3255184"/>
            <a:ext cx="0" cy="2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9" name="ZoneTexte 378">
            <a:extLst>
              <a:ext uri="{FF2B5EF4-FFF2-40B4-BE49-F238E27FC236}">
                <a16:creationId xmlns:a16="http://schemas.microsoft.com/office/drawing/2014/main" id="{C60399CE-FBE4-D0E4-685C-0278AA8A16E7}"/>
              </a:ext>
            </a:extLst>
          </p:cNvPr>
          <p:cNvSpPr txBox="1"/>
          <p:nvPr/>
        </p:nvSpPr>
        <p:spPr>
          <a:xfrm>
            <a:off x="7467870" y="2806064"/>
            <a:ext cx="10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Playload</a:t>
            </a:r>
            <a:r>
              <a:rPr lang="fr-FR" i="1"/>
              <a:t> </a:t>
            </a:r>
          </a:p>
        </p:txBody>
      </p:sp>
      <p:grpSp>
        <p:nvGrpSpPr>
          <p:cNvPr id="399" name="Google Shape;16338;p68">
            <a:extLst>
              <a:ext uri="{FF2B5EF4-FFF2-40B4-BE49-F238E27FC236}">
                <a16:creationId xmlns:a16="http://schemas.microsoft.com/office/drawing/2014/main" id="{BD6ADF66-BDC3-50F6-0019-9845B0684C77}"/>
              </a:ext>
            </a:extLst>
          </p:cNvPr>
          <p:cNvGrpSpPr/>
          <p:nvPr/>
        </p:nvGrpSpPr>
        <p:grpSpPr>
          <a:xfrm>
            <a:off x="6861020" y="2745277"/>
            <a:ext cx="567383" cy="481886"/>
            <a:chOff x="3735553" y="1530151"/>
            <a:chExt cx="366722" cy="317962"/>
          </a:xfrm>
        </p:grpSpPr>
        <p:sp>
          <p:nvSpPr>
            <p:cNvPr id="400" name="Google Shape;16339;p68">
              <a:extLst>
                <a:ext uri="{FF2B5EF4-FFF2-40B4-BE49-F238E27FC236}">
                  <a16:creationId xmlns:a16="http://schemas.microsoft.com/office/drawing/2014/main" id="{87CE0C41-2656-8C6B-635D-6F6D79930C70}"/>
                </a:ext>
              </a:extLst>
            </p:cNvPr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6340;p68">
              <a:extLst>
                <a:ext uri="{FF2B5EF4-FFF2-40B4-BE49-F238E27FC236}">
                  <a16:creationId xmlns:a16="http://schemas.microsoft.com/office/drawing/2014/main" id="{919FD6F9-B554-8C0C-AEF8-27EEEFB1B6AB}"/>
                </a:ext>
              </a:extLst>
            </p:cNvPr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6341;p68">
              <a:extLst>
                <a:ext uri="{FF2B5EF4-FFF2-40B4-BE49-F238E27FC236}">
                  <a16:creationId xmlns:a16="http://schemas.microsoft.com/office/drawing/2014/main" id="{3384B6C0-FFCA-1C29-78BB-B15FE9D69EFE}"/>
                </a:ext>
              </a:extLst>
            </p:cNvPr>
            <p:cNvSpPr/>
            <p:nvPr/>
          </p:nvSpPr>
          <p:spPr>
            <a:xfrm>
              <a:off x="3735553" y="1530151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6342;p68">
              <a:extLst>
                <a:ext uri="{FF2B5EF4-FFF2-40B4-BE49-F238E27FC236}">
                  <a16:creationId xmlns:a16="http://schemas.microsoft.com/office/drawing/2014/main" id="{28DB03E9-E5E6-0A15-5451-6829D2E81972}"/>
                </a:ext>
              </a:extLst>
            </p:cNvPr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6343;p68">
              <a:extLst>
                <a:ext uri="{FF2B5EF4-FFF2-40B4-BE49-F238E27FC236}">
                  <a16:creationId xmlns:a16="http://schemas.microsoft.com/office/drawing/2014/main" id="{213C0825-542D-16F5-BDAE-B64C3C6581B0}"/>
                </a:ext>
              </a:extLst>
            </p:cNvPr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6344;p68">
              <a:extLst>
                <a:ext uri="{FF2B5EF4-FFF2-40B4-BE49-F238E27FC236}">
                  <a16:creationId xmlns:a16="http://schemas.microsoft.com/office/drawing/2014/main" id="{58A0FDC1-FCCB-9181-6173-51F464D2B190}"/>
                </a:ext>
              </a:extLst>
            </p:cNvPr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6345;p68">
              <a:extLst>
                <a:ext uri="{FF2B5EF4-FFF2-40B4-BE49-F238E27FC236}">
                  <a16:creationId xmlns:a16="http://schemas.microsoft.com/office/drawing/2014/main" id="{D7720556-A3BD-A382-3197-28C7C91E2B18}"/>
                </a:ext>
              </a:extLst>
            </p:cNvPr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6346;p68">
              <a:extLst>
                <a:ext uri="{FF2B5EF4-FFF2-40B4-BE49-F238E27FC236}">
                  <a16:creationId xmlns:a16="http://schemas.microsoft.com/office/drawing/2014/main" id="{34EE83E5-B89B-F8B0-CAE1-BA835CC9D0CA}"/>
                </a:ext>
              </a:extLst>
            </p:cNvPr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6347;p68">
              <a:extLst>
                <a:ext uri="{FF2B5EF4-FFF2-40B4-BE49-F238E27FC236}">
                  <a16:creationId xmlns:a16="http://schemas.microsoft.com/office/drawing/2014/main" id="{410C8164-79D7-B4F7-4896-E6C274029B22}"/>
                </a:ext>
              </a:extLst>
            </p:cNvPr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6348;p68">
              <a:extLst>
                <a:ext uri="{FF2B5EF4-FFF2-40B4-BE49-F238E27FC236}">
                  <a16:creationId xmlns:a16="http://schemas.microsoft.com/office/drawing/2014/main" id="{EBE7C58F-4A41-8CB6-A2CA-63BBFD8E493D}"/>
                </a:ext>
              </a:extLst>
            </p:cNvPr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6349;p68">
              <a:extLst>
                <a:ext uri="{FF2B5EF4-FFF2-40B4-BE49-F238E27FC236}">
                  <a16:creationId xmlns:a16="http://schemas.microsoft.com/office/drawing/2014/main" id="{EE5EB4D2-7028-EBEF-412D-CBBBDCF2B017}"/>
                </a:ext>
              </a:extLst>
            </p:cNvPr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6350;p68">
              <a:extLst>
                <a:ext uri="{FF2B5EF4-FFF2-40B4-BE49-F238E27FC236}">
                  <a16:creationId xmlns:a16="http://schemas.microsoft.com/office/drawing/2014/main" id="{3B5BD46B-86DD-868B-327B-FD29E7F65651}"/>
                </a:ext>
              </a:extLst>
            </p:cNvPr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ZoneTexte 420">
            <a:extLst>
              <a:ext uri="{FF2B5EF4-FFF2-40B4-BE49-F238E27FC236}">
                <a16:creationId xmlns:a16="http://schemas.microsoft.com/office/drawing/2014/main" id="{3A00B42B-9F30-0535-D92D-54E7785D2917}"/>
              </a:ext>
            </a:extLst>
          </p:cNvPr>
          <p:cNvSpPr txBox="1"/>
          <p:nvPr/>
        </p:nvSpPr>
        <p:spPr>
          <a:xfrm>
            <a:off x="3714030" y="4214977"/>
            <a:ext cx="12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MQTT</a:t>
            </a:r>
            <a:r>
              <a:rPr lang="fr-FR" i="1" err="1">
                <a:solidFill>
                  <a:schemeClr val="bg1"/>
                </a:solidFill>
              </a:rPr>
              <a:t>s</a:t>
            </a:r>
            <a:r>
              <a:rPr lang="fr-FR" i="1"/>
              <a:t>     </a:t>
            </a:r>
            <a:r>
              <a:rPr lang="fr-FR" i="1" err="1"/>
              <a:t>request</a:t>
            </a:r>
            <a:r>
              <a:rPr lang="fr-FR" i="1"/>
              <a:t> </a:t>
            </a:r>
            <a:r>
              <a:rPr lang="fr-FR" i="1" err="1"/>
              <a:t>order</a:t>
            </a:r>
            <a:r>
              <a:rPr lang="fr-FR" i="1"/>
              <a:t> </a:t>
            </a:r>
          </a:p>
        </p:txBody>
      </p:sp>
      <p:sp>
        <p:nvSpPr>
          <p:cNvPr id="422" name="ZoneTexte 421">
            <a:extLst>
              <a:ext uri="{FF2B5EF4-FFF2-40B4-BE49-F238E27FC236}">
                <a16:creationId xmlns:a16="http://schemas.microsoft.com/office/drawing/2014/main" id="{EFC40C9B-5D71-6D09-1C1B-8CD9C0C37946}"/>
              </a:ext>
            </a:extLst>
          </p:cNvPr>
          <p:cNvSpPr txBox="1"/>
          <p:nvPr/>
        </p:nvSpPr>
        <p:spPr>
          <a:xfrm>
            <a:off x="6600813" y="4523737"/>
            <a:ext cx="101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MQTT</a:t>
            </a:r>
            <a:r>
              <a:rPr lang="fr-FR" i="1" err="1">
                <a:solidFill>
                  <a:schemeClr val="bg1"/>
                </a:solidFill>
              </a:rPr>
              <a:t>s</a:t>
            </a:r>
            <a:r>
              <a:rPr lang="fr-FR" i="1"/>
              <a:t> Broker </a:t>
            </a:r>
          </a:p>
        </p:txBody>
      </p:sp>
      <p:sp>
        <p:nvSpPr>
          <p:cNvPr id="423" name="ZoneTexte 422">
            <a:extLst>
              <a:ext uri="{FF2B5EF4-FFF2-40B4-BE49-F238E27FC236}">
                <a16:creationId xmlns:a16="http://schemas.microsoft.com/office/drawing/2014/main" id="{B2C6BE75-8892-FC5D-4046-13DED2717F73}"/>
              </a:ext>
            </a:extLst>
          </p:cNvPr>
          <p:cNvSpPr txBox="1"/>
          <p:nvPr/>
        </p:nvSpPr>
        <p:spPr>
          <a:xfrm>
            <a:off x="901999" y="4673796"/>
            <a:ext cx="101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Cobot </a:t>
            </a:r>
          </a:p>
        </p:txBody>
      </p:sp>
      <p:pic>
        <p:nvPicPr>
          <p:cNvPr id="424" name="Image 423">
            <a:extLst>
              <a:ext uri="{FF2B5EF4-FFF2-40B4-BE49-F238E27FC236}">
                <a16:creationId xmlns:a16="http://schemas.microsoft.com/office/drawing/2014/main" id="{87C6B1BC-8FE1-7C4D-F13C-6E4D731A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133" y="3733450"/>
            <a:ext cx="639596" cy="630002"/>
          </a:xfrm>
          <a:prstGeom prst="rect">
            <a:avLst/>
          </a:prstGeom>
        </p:spPr>
      </p:pic>
      <p:pic>
        <p:nvPicPr>
          <p:cNvPr id="425" name="Image 424">
            <a:extLst>
              <a:ext uri="{FF2B5EF4-FFF2-40B4-BE49-F238E27FC236}">
                <a16:creationId xmlns:a16="http://schemas.microsoft.com/office/drawing/2014/main" id="{B9173B5F-C970-EEE6-E161-678EB5905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306" y="1583288"/>
            <a:ext cx="810149" cy="805452"/>
          </a:xfrm>
          <a:prstGeom prst="rect">
            <a:avLst/>
          </a:prstGeom>
        </p:spPr>
      </p:pic>
      <p:pic>
        <p:nvPicPr>
          <p:cNvPr id="426" name="Image 425">
            <a:extLst>
              <a:ext uri="{FF2B5EF4-FFF2-40B4-BE49-F238E27FC236}">
                <a16:creationId xmlns:a16="http://schemas.microsoft.com/office/drawing/2014/main" id="{9CBDCE06-9B82-3104-DF00-41041BE40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921" y="1634531"/>
            <a:ext cx="730141" cy="703099"/>
          </a:xfrm>
          <a:prstGeom prst="rect">
            <a:avLst/>
          </a:prstGeom>
        </p:spPr>
      </p:pic>
      <p:cxnSp>
        <p:nvCxnSpPr>
          <p:cNvPr id="427" name="Connecteur droit avec flèche 426">
            <a:extLst>
              <a:ext uri="{FF2B5EF4-FFF2-40B4-BE49-F238E27FC236}">
                <a16:creationId xmlns:a16="http://schemas.microsoft.com/office/drawing/2014/main" id="{5C7375F6-DAB8-182E-9847-BF172EF7B9F7}"/>
              </a:ext>
            </a:extLst>
          </p:cNvPr>
          <p:cNvCxnSpPr>
            <a:cxnSpLocks/>
          </p:cNvCxnSpPr>
          <p:nvPr/>
        </p:nvCxnSpPr>
        <p:spPr>
          <a:xfrm flipH="1">
            <a:off x="2150106" y="4211727"/>
            <a:ext cx="4371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8" name="ZoneTexte 427">
            <a:extLst>
              <a:ext uri="{FF2B5EF4-FFF2-40B4-BE49-F238E27FC236}">
                <a16:creationId xmlns:a16="http://schemas.microsoft.com/office/drawing/2014/main" id="{7D3C7AB3-EC5E-1151-3967-7A816815DC16}"/>
              </a:ext>
            </a:extLst>
          </p:cNvPr>
          <p:cNvSpPr txBox="1"/>
          <p:nvPr/>
        </p:nvSpPr>
        <p:spPr>
          <a:xfrm>
            <a:off x="879650" y="2292945"/>
            <a:ext cx="101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User </a:t>
            </a:r>
          </a:p>
        </p:txBody>
      </p:sp>
      <p:sp>
        <p:nvSpPr>
          <p:cNvPr id="429" name="ZoneTexte 428">
            <a:extLst>
              <a:ext uri="{FF2B5EF4-FFF2-40B4-BE49-F238E27FC236}">
                <a16:creationId xmlns:a16="http://schemas.microsoft.com/office/drawing/2014/main" id="{6294CEA5-98C9-114A-B987-87E4EFC58FB8}"/>
              </a:ext>
            </a:extLst>
          </p:cNvPr>
          <p:cNvSpPr txBox="1"/>
          <p:nvPr/>
        </p:nvSpPr>
        <p:spPr>
          <a:xfrm>
            <a:off x="3477895" y="2411776"/>
            <a:ext cx="144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Speech to </a:t>
            </a:r>
            <a:r>
              <a:rPr lang="fr-FR" i="1" err="1"/>
              <a:t>text</a:t>
            </a:r>
            <a:r>
              <a:rPr lang="fr-FR" i="1"/>
              <a:t> engine </a:t>
            </a:r>
          </a:p>
        </p:txBody>
      </p:sp>
      <p:sp>
        <p:nvSpPr>
          <p:cNvPr id="430" name="ZoneTexte 429">
            <a:extLst>
              <a:ext uri="{FF2B5EF4-FFF2-40B4-BE49-F238E27FC236}">
                <a16:creationId xmlns:a16="http://schemas.microsoft.com/office/drawing/2014/main" id="{B737E7E5-9AAF-8E00-FFCF-708664605729}"/>
              </a:ext>
            </a:extLst>
          </p:cNvPr>
          <p:cNvSpPr txBox="1"/>
          <p:nvPr/>
        </p:nvSpPr>
        <p:spPr>
          <a:xfrm>
            <a:off x="7428403" y="1760874"/>
            <a:ext cx="144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 </a:t>
            </a:r>
            <a:r>
              <a:rPr lang="fr-FR" i="1" err="1"/>
              <a:t>Text</a:t>
            </a:r>
            <a:r>
              <a:rPr lang="fr-FR" i="1"/>
              <a:t>-to-</a:t>
            </a:r>
            <a:r>
              <a:rPr lang="fr-FR" i="1" err="1"/>
              <a:t>intent</a:t>
            </a:r>
            <a:r>
              <a:rPr lang="fr-FR" i="1"/>
              <a:t> engine </a:t>
            </a:r>
          </a:p>
        </p:txBody>
      </p:sp>
      <p:cxnSp>
        <p:nvCxnSpPr>
          <p:cNvPr id="431" name="Connecteur droit avec flèche 430">
            <a:extLst>
              <a:ext uri="{FF2B5EF4-FFF2-40B4-BE49-F238E27FC236}">
                <a16:creationId xmlns:a16="http://schemas.microsoft.com/office/drawing/2014/main" id="{67EA0FEE-4671-1534-C1D9-D3AC9DA4926F}"/>
              </a:ext>
            </a:extLst>
          </p:cNvPr>
          <p:cNvCxnSpPr>
            <a:cxnSpLocks/>
          </p:cNvCxnSpPr>
          <p:nvPr/>
        </p:nvCxnSpPr>
        <p:spPr>
          <a:xfrm>
            <a:off x="2146861" y="3733450"/>
            <a:ext cx="4427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2" name="ZoneTexte 431">
            <a:extLst>
              <a:ext uri="{FF2B5EF4-FFF2-40B4-BE49-F238E27FC236}">
                <a16:creationId xmlns:a16="http://schemas.microsoft.com/office/drawing/2014/main" id="{FFFE92EF-1677-B0B8-F877-32689776F6DC}"/>
              </a:ext>
            </a:extLst>
          </p:cNvPr>
          <p:cNvSpPr txBox="1"/>
          <p:nvPr/>
        </p:nvSpPr>
        <p:spPr>
          <a:xfrm>
            <a:off x="3670937" y="3234196"/>
            <a:ext cx="129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/>
              <a:t>MQTT</a:t>
            </a:r>
            <a:br>
              <a:rPr lang="fr-FR" i="1"/>
            </a:br>
            <a:r>
              <a:rPr lang="fr-FR" i="1"/>
              <a:t>Robot State</a:t>
            </a:r>
          </a:p>
        </p:txBody>
      </p:sp>
      <p:pic>
        <p:nvPicPr>
          <p:cNvPr id="433" name="Image 432" descr="Une image contenant robinet, levier&#10;&#10;Description générée automatiquement">
            <a:extLst>
              <a:ext uri="{FF2B5EF4-FFF2-40B4-BE49-F238E27FC236}">
                <a16:creationId xmlns:a16="http://schemas.microsoft.com/office/drawing/2014/main" id="{979EDEBB-196B-8B8B-7E82-81D3147A5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16" y="3227163"/>
            <a:ext cx="1958345" cy="1565272"/>
          </a:xfrm>
          <a:prstGeom prst="rect">
            <a:avLst/>
          </a:prstGeom>
        </p:spPr>
      </p:pic>
      <p:pic>
        <p:nvPicPr>
          <p:cNvPr id="331" name="Image 330" descr="Une image contenant Police,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AD8830DF-6B0B-0795-BCB6-C4DDF41D49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2" y="25362"/>
            <a:ext cx="1519477" cy="321564"/>
          </a:xfrm>
          <a:prstGeom prst="rect">
            <a:avLst/>
          </a:prstGeom>
        </p:spPr>
      </p:pic>
      <p:pic>
        <p:nvPicPr>
          <p:cNvPr id="332" name="Image 331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0F1D26D5-0BD7-7AE8-7D3E-4AE1BA553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183" y="57792"/>
            <a:ext cx="949524" cy="94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8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0B3B3FA-F536-8E5F-52B5-4577676DB173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fr-FR" err="1"/>
              <a:t>Video</a:t>
            </a:r>
            <a:endParaRPr lang="fr-FR"/>
          </a:p>
        </p:txBody>
      </p:sp>
      <p:pic>
        <p:nvPicPr>
          <p:cNvPr id="15" name="Image 14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AA478E7B-3C44-4038-DAA8-DCD87E31C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183" y="57792"/>
            <a:ext cx="949524" cy="945726"/>
          </a:xfrm>
          <a:prstGeom prst="rect">
            <a:avLst/>
          </a:prstGeom>
        </p:spPr>
      </p:pic>
      <p:pic>
        <p:nvPicPr>
          <p:cNvPr id="16" name="WhatsApp Vidéo 2024-06-19 à 17.56.21_7351dd58">
            <a:hlinkClick r:id="" action="ppaction://media"/>
            <a:extLst>
              <a:ext uri="{FF2B5EF4-FFF2-40B4-BE49-F238E27FC236}">
                <a16:creationId xmlns:a16="http://schemas.microsoft.com/office/drawing/2014/main" id="{3870C50B-B40F-32D8-604B-38D0B5CD4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7701" y="1220445"/>
            <a:ext cx="6208598" cy="34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1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9"/>
          <p:cNvSpPr txBox="1">
            <a:spLocks noGrp="1"/>
          </p:cNvSpPr>
          <p:nvPr>
            <p:ph type="title"/>
          </p:nvPr>
        </p:nvSpPr>
        <p:spPr>
          <a:xfrm>
            <a:off x="4381550" y="2330547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111" name="Google Shape;1111;p49"/>
          <p:cNvSpPr/>
          <p:nvPr/>
        </p:nvSpPr>
        <p:spPr>
          <a:xfrm flipH="1">
            <a:off x="379103" y="922680"/>
            <a:ext cx="4365499" cy="3023397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3" name="Google Shape;1113;p49"/>
          <p:cNvGrpSpPr/>
          <p:nvPr/>
        </p:nvGrpSpPr>
        <p:grpSpPr>
          <a:xfrm>
            <a:off x="726603" y="798105"/>
            <a:ext cx="3499435" cy="3805921"/>
            <a:chOff x="692685" y="538923"/>
            <a:chExt cx="3737914" cy="4065286"/>
          </a:xfrm>
        </p:grpSpPr>
        <p:sp>
          <p:nvSpPr>
            <p:cNvPr id="1114" name="Google Shape;1114;p49"/>
            <p:cNvSpPr/>
            <p:nvPr/>
          </p:nvSpPr>
          <p:spPr>
            <a:xfrm flipH="1">
              <a:off x="720026" y="4328225"/>
              <a:ext cx="3710574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692685" y="538923"/>
              <a:ext cx="2109125" cy="3927796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723905" y="538923"/>
              <a:ext cx="2109096" cy="3927796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753109" y="759307"/>
              <a:ext cx="2050689" cy="3492874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1717489" y="3861138"/>
              <a:ext cx="170542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784300" y="758342"/>
              <a:ext cx="1077539" cy="3415847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1454221" y="625714"/>
              <a:ext cx="405659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3254271" y="1181015"/>
              <a:ext cx="524840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3335215" y="1680393"/>
              <a:ext cx="99478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3690156" y="1983827"/>
              <a:ext cx="105325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3737922" y="2015252"/>
              <a:ext cx="95590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1826701" y="3834624"/>
              <a:ext cx="183726" cy="332578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921751" y="4298982"/>
              <a:ext cx="395925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3039733" y="3084197"/>
              <a:ext cx="258445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2922745" y="3084197"/>
              <a:ext cx="258415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2958818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2739399" y="1810595"/>
              <a:ext cx="546092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2438099" y="2961654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 flipH="1">
              <a:off x="2325963" y="2919735"/>
              <a:ext cx="273061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 flipH="1">
              <a:off x="2764772" y="1089722"/>
              <a:ext cx="667963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 flipH="1">
              <a:off x="2838877" y="1244917"/>
              <a:ext cx="118976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 flipH="1">
              <a:off x="3015704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 flipH="1">
              <a:off x="3050549" y="783950"/>
              <a:ext cx="248593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 flipH="1">
              <a:off x="3034647" y="637086"/>
              <a:ext cx="276218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 flipH="1">
              <a:off x="3089925" y="605164"/>
              <a:ext cx="269699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 flipH="1">
              <a:off x="3027076" y="594932"/>
              <a:ext cx="369586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 flipH="1">
              <a:off x="3040727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 flipH="1">
              <a:off x="3145058" y="900704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 flipH="1">
              <a:off x="3094340" y="606450"/>
              <a:ext cx="320856" cy="397124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 flipH="1">
              <a:off x="2504399" y="1123953"/>
              <a:ext cx="489557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 flipH="1">
              <a:off x="2500511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 flipH="1">
              <a:off x="2504399" y="1880227"/>
              <a:ext cx="132657" cy="109710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 flipH="1">
              <a:off x="2508316" y="1987949"/>
              <a:ext cx="128740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 flipH="1">
              <a:off x="3063149" y="760067"/>
              <a:ext cx="101437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9"/>
            <p:cNvSpPr/>
            <p:nvPr/>
          </p:nvSpPr>
          <p:spPr>
            <a:xfrm flipH="1">
              <a:off x="3202003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 flipH="1">
              <a:off x="3343196" y="759160"/>
              <a:ext cx="39727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 flipH="1">
              <a:off x="2794999" y="1210773"/>
              <a:ext cx="177500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 descr="Une image contenant Police,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2B0241B7-9EB8-0E77-7AE0-ADD1DE8C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36" y="1031632"/>
            <a:ext cx="1163396" cy="246207"/>
          </a:xfrm>
          <a:prstGeom prst="rect">
            <a:avLst/>
          </a:prstGeom>
        </p:spPr>
      </p:pic>
      <p:pic>
        <p:nvPicPr>
          <p:cNvPr id="4" name="Image 3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EF695E37-4C0A-B1FB-5AC2-C969E4B4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7274">
            <a:off x="1550954" y="2291899"/>
            <a:ext cx="692382" cy="689613"/>
          </a:xfrm>
          <a:prstGeom prst="rect">
            <a:avLst/>
          </a:prstGeom>
        </p:spPr>
      </p:pic>
      <p:pic>
        <p:nvPicPr>
          <p:cNvPr id="6" name="Image 5" descr="Une image contenant robinet, prise, léger&#10;&#10;Description générée automatiquement">
            <a:extLst>
              <a:ext uri="{FF2B5EF4-FFF2-40B4-BE49-F238E27FC236}">
                <a16:creationId xmlns:a16="http://schemas.microsoft.com/office/drawing/2014/main" id="{9FC90AD7-B93E-F65B-50F6-C915C1257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918" y="1504137"/>
            <a:ext cx="1869785" cy="18697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E3FEA9B89334D8DE0CC7C9BAFB785" ma:contentTypeVersion="4" ma:contentTypeDescription="Crée un document." ma:contentTypeScope="" ma:versionID="3cdb33664dea6cfab405218d7f092016">
  <xsd:schema xmlns:xsd="http://www.w3.org/2001/XMLSchema" xmlns:xs="http://www.w3.org/2001/XMLSchema" xmlns:p="http://schemas.microsoft.com/office/2006/metadata/properties" xmlns:ns2="30f09b10-262d-4d4b-a1d6-2fd31a6014f2" targetNamespace="http://schemas.microsoft.com/office/2006/metadata/properties" ma:root="true" ma:fieldsID="6155692bc0be233719e461887c9add4c" ns2:_="">
    <xsd:import namespace="30f09b10-262d-4d4b-a1d6-2fd31a6014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f09b10-262d-4d4b-a1d6-2fd31a6014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C10E93-2267-443A-B7AC-1EF238D29D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5EA4FD-AFF6-429A-A8F2-66C3D46E5695}">
  <ds:schemaRefs>
    <ds:schemaRef ds:uri="30f09b10-262d-4d4b-a1d6-2fd31a6014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AC68EBF-EBFF-4985-AE83-D2F990BBE62C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Robotic Workshop by Slidesgo</vt:lpstr>
      <vt:lpstr>MQTT* ROBOT CONTROL</vt:lpstr>
      <vt:lpstr>Objective</vt:lpstr>
      <vt:lpstr>Pipline</vt:lpstr>
      <vt:lpstr>Speech-to-text</vt:lpstr>
      <vt:lpstr>Text-to-intent</vt:lpstr>
      <vt:lpstr>MQTT publish</vt:lpstr>
      <vt:lpstr>Robot processing</vt:lpstr>
      <vt:lpstr>Video</vt:lpstr>
      <vt:lpstr>Thanks!</vt:lpstr>
      <vt:lpstr> 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MQTT ROBOT CONTROL</dc:title>
  <cp:revision>1</cp:revision>
  <dcterms:modified xsi:type="dcterms:W3CDTF">2024-06-25T07:33:39Z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0x010100841E3FEA9B89334D8DE0CC7C9BAFB785</vt:lpwstr>
  </property>
</Properties>
</file>